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465404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465404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e465404f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e465404f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e465404f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e465404f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e465404f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e465404f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e465404f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e465404f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notice?   What do you wonder?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17201" l="18021" r="53607" t="32070"/>
          <a:stretch/>
        </p:blipFill>
        <p:spPr>
          <a:xfrm>
            <a:off x="2614325" y="1094675"/>
            <a:ext cx="3812400" cy="38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11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tiles will I need along the inside border of this area?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35158" l="15929" r="71374" t="43149"/>
          <a:stretch/>
        </p:blipFill>
        <p:spPr>
          <a:xfrm>
            <a:off x="2531525" y="1410475"/>
            <a:ext cx="3617800" cy="34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18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would you define </a:t>
            </a:r>
            <a:r>
              <a:rPr b="1" i="1" lang="en"/>
              <a:t>border</a:t>
            </a:r>
            <a:r>
              <a:rPr lang="en"/>
              <a:t>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a </a:t>
            </a:r>
            <a:r>
              <a:rPr b="1" lang="en"/>
              <a:t>border </a:t>
            </a:r>
            <a:r>
              <a:rPr lang="en"/>
              <a:t>the same thing as perimeter?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many tiles do I need along the inside border?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4635150" y="1152475"/>
            <a:ext cx="4197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will be your job to find out in today’s lesson!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23404" l="15928" r="71304" t="54797"/>
          <a:stretch/>
        </p:blipFill>
        <p:spPr>
          <a:xfrm>
            <a:off x="1212525" y="1152475"/>
            <a:ext cx="3359476" cy="32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Write!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493575"/>
            <a:ext cx="8520600" cy="30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is a variable?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is an expression?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How can we rewrite the border strategies using variables?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944" y="57441"/>
            <a:ext cx="2928925" cy="2195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