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5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63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6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7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7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16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9151-CA2B-4CD7-917A-9AE0A3BCE61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bending-light/latest/bending-light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color-vision/latest/color-vis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0971" y="99990"/>
            <a:ext cx="9875520" cy="5921987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erlin Sans FB Demi" panose="020E0802020502020306" pitchFamily="34" charset="0"/>
              </a:rPr>
              <a:t>Atividades </a:t>
            </a:r>
            <a:r>
              <a:rPr lang="pt-BR" sz="40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4000" b="1" dirty="0" smtClean="0">
                <a:latin typeface="Berlin Sans FB Demi" panose="020E0802020502020306" pitchFamily="34" charset="0"/>
              </a:rPr>
              <a:t> sobre Visão Humana</a:t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Luz e Cores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Visão e Deficiências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endParaRPr lang="pt-BR" sz="3000" b="1" dirty="0">
              <a:latin typeface="Berlin Sans FB Demi" panose="020E08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Qual a cor que a pessoa está enxergando?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A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zul.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Ciano.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Marrom.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Amarelo.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Branco.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89" y="1595083"/>
            <a:ext cx="7068639" cy="45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Qual a cor que a pessoa está enxergando?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Magenta.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Ciano.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Verde.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Branco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Violeta.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96" y="1637787"/>
            <a:ext cx="6499723" cy="42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Qual a cor que a pessoa está enxergando?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Ciano.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Amarelo.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Branco.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Cinza.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Preto.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066" y="1649622"/>
            <a:ext cx="7097214" cy="46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> sobre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Miopia e Hipermetropia (Lentes)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Bending</a:t>
            </a:r>
            <a:r>
              <a:rPr lang="pt-BR" sz="3200" b="1" dirty="0" smtClean="0">
                <a:latin typeface="Berlin Sans FB Demi" panose="020E0802020502020306" pitchFamily="34" charset="0"/>
              </a:rPr>
              <a:t> Light”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phet.colorado.edu/sims/html/bending-light/latest/bending-light_en.html</a:t>
            </a:r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514" y="1866150"/>
            <a:ext cx="7227026" cy="35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08" cy="6858000"/>
          </a:xfrm>
        </p:spPr>
      </p:pic>
    </p:spTree>
    <p:extLst>
      <p:ext uri="{BB962C8B-B14F-4D97-AF65-F5344CB8AC3E}">
        <p14:creationId xmlns:p14="http://schemas.microsoft.com/office/powerpoint/2010/main" val="21859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018" y="166255"/>
            <a:ext cx="11907982" cy="3519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Cristalino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Lente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convergente, gelatinosa e elástica, de distância focal variável que, através da variação dos músculos ciliares focaliza na retina a luz que sai do objeto e que entra no olho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Íris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circular e opaca que dá cor ao olho. Tem uma abertura central, a pupila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Pupila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Abertura circular da íris por onde a luz entra no olho. Seu diâmetro é variável pois controla a entrada da luz, sendo menor no claro e maior no escuro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Composta de células sensíveis à luz (cones e bastonetes), onde se formam as imagens que são transformadas em sinais nervosos e que são transmitidas ao cérebro pelo nervo óptico.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2" y="4101886"/>
            <a:ext cx="5829607" cy="21142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740" y="3200400"/>
            <a:ext cx="5155077" cy="36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Olho humano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6" y="1825625"/>
            <a:ext cx="8160456" cy="36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0115431" cy="44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84" y="1276365"/>
            <a:ext cx="8996227" cy="40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9" y="1156448"/>
            <a:ext cx="11919742" cy="40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a luz e as cores dos objetos</a:t>
            </a:r>
            <a:r>
              <a:rPr lang="pt-BR" sz="3200" b="1" dirty="0">
                <a:latin typeface="Berlin Sans FB Demi" panose="020E0802020502020306" pitchFamily="34" charset="0"/>
              </a:rPr>
              <a:t> </a:t>
            </a:r>
            <a:r>
              <a:rPr lang="pt-BR" sz="3200" b="1" dirty="0" smtClean="0">
                <a:latin typeface="Berlin Sans FB Demi" panose="020E0802020502020306" pitchFamily="34" charset="0"/>
              </a:rPr>
              <a:t>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“Color Vision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phet.colorado.edu/sims/html/color-vision/latest/color-vision_en.html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107" y="1834808"/>
            <a:ext cx="5577840" cy="36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339" y="1479176"/>
            <a:ext cx="5958965" cy="39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65" y="1144523"/>
            <a:ext cx="9751015" cy="47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27434" cy="347472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720"/>
            <a:ext cx="12192000" cy="33787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49" y="79936"/>
            <a:ext cx="3727357" cy="5703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49" y="3586284"/>
            <a:ext cx="4577804" cy="5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Light” foram colocadas duas lentes (A e B) como mostra a imagem abaixo. As lentes A e B se comportam, respectivamente, como lentes: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Cilíndrica e Divergente.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Divergente e Convergente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Convergente e Divergente </a:t>
            </a: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Convergente e Cilíndrica.</a:t>
            </a: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686" y="1810119"/>
            <a:ext cx="6466114" cy="35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cristalino é uma lente natural,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gelatinosa e elástica, de distância focal variável que, através da variação dos músculos ciliares focaliza na retina a luz que sai do objeto e que entra no olho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Essa lente natural que temos em nossos olhos é melhor representada por qual das lentes abaixo?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20" y="2466500"/>
            <a:ext cx="4116504" cy="22140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63" y="2470283"/>
            <a:ext cx="3448594" cy="215537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820" y="4602092"/>
            <a:ext cx="3910474" cy="20862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115" y="4625654"/>
            <a:ext cx="3700142" cy="20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uma adaptação,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”, de feixes de luz entrando em um olho humano. Repare que a imagem está focalizada à frente da retina. Assim, esse olho: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não deve ter nem miopia nem hipermetropia.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ter miopia.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ter hipermetropia.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Nenhuma das alternativas anteriores.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14" y="3993035"/>
            <a:ext cx="7149737" cy="24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uma adaptação,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”, da correção da visão do olho da questão anterior. A lente de correção para essa deficiência: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convergente.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divergente.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p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ode ser tanto convergente quanto divergente.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cilíndrica.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1" y="3760518"/>
            <a:ext cx="7229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A partir da representação vista na questão anterior, o que acontecerá com o ponto focal se deslocarmos a “lente corretiva” para os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lados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aproximando e distanciando do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olho (como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mostram as setas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verdes)?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Simule a situação utilizando 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Light”. </a:t>
            </a: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49" y="2220686"/>
            <a:ext cx="7986282" cy="32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uma adaptação,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”, de feixes de luz entrando em um olho humano. Repare que a imagem está focalizada atrás da retina. Assim, esse olho: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não deve ter nem miopia nem hipermetropia.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ter miopia.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ter hipermetropia.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Nenhuma das alternativas anteriores.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55" y="4015242"/>
            <a:ext cx="71818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7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uma adaptação,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”, da correção da visão do olho da questão anterior. A lente de correção para essa deficiência: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convergente.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divergente.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p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ode ser tanto convergente quanto divergente.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eve ser cilíndrica.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756" y="4065318"/>
            <a:ext cx="63722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espectro eletromagnét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3" y="846831"/>
            <a:ext cx="11500834" cy="478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A partir da representação vista na questão anterior, o que acontecerá com o ponto focal se deslocarmos a “lente corretiva” para os lados aproximando e distanciando do olho (como mostram as setas verdes)? Simule a situação utilizando 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Light”. </a:t>
            </a: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38" y="2307363"/>
            <a:ext cx="7700523" cy="27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Resultado de imagem para todas as cores espec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10" y="163469"/>
            <a:ext cx="9503580" cy="268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81" y="2982924"/>
            <a:ext cx="7709638" cy="298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3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 Black" panose="020B0A04020102020204" pitchFamily="34" charset="0"/>
              </a:rPr>
              <a:t>Cor de um objeto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5626" y="613669"/>
            <a:ext cx="10515600" cy="4351338"/>
          </a:xfrm>
        </p:spPr>
        <p:txBody>
          <a:bodyPr/>
          <a:lstStyle/>
          <a:p>
            <a:r>
              <a:rPr lang="pt-BR" dirty="0">
                <a:latin typeface="Book Antiqua" panose="02040602050305030304" pitchFamily="18" charset="0"/>
              </a:rPr>
              <a:t>A cor de um </a:t>
            </a:r>
            <a:r>
              <a:rPr lang="pt-BR" dirty="0" smtClean="0">
                <a:latin typeface="Book Antiqua" panose="02040602050305030304" pitchFamily="18" charset="0"/>
              </a:rPr>
              <a:t>objeto </a:t>
            </a:r>
            <a:r>
              <a:rPr lang="pt-BR" dirty="0">
                <a:latin typeface="Book Antiqua" panose="02040602050305030304" pitchFamily="18" charset="0"/>
              </a:rPr>
              <a:t>resulta da cor da luz que este consegue </a:t>
            </a:r>
            <a:r>
              <a:rPr lang="pt-BR" dirty="0" smtClean="0">
                <a:latin typeface="Book Antiqua" panose="02040602050305030304" pitchFamily="18" charset="0"/>
              </a:rPr>
              <a:t>refletir</a:t>
            </a:r>
            <a:r>
              <a:rPr lang="pt-BR" dirty="0">
                <a:latin typeface="Book Antiqua" panose="02040602050305030304" pitchFamily="18" charset="0"/>
              </a:rPr>
              <a:t>. A luz que o </a:t>
            </a:r>
            <a:r>
              <a:rPr lang="pt-BR" dirty="0" smtClean="0">
                <a:latin typeface="Book Antiqua" panose="02040602050305030304" pitchFamily="18" charset="0"/>
              </a:rPr>
              <a:t>objeto </a:t>
            </a:r>
            <a:r>
              <a:rPr lang="pt-BR" dirty="0">
                <a:latin typeface="Book Antiqua" panose="02040602050305030304" pitchFamily="18" charset="0"/>
              </a:rPr>
              <a:t>é capaz de </a:t>
            </a:r>
            <a:r>
              <a:rPr lang="pt-BR" dirty="0" smtClean="0">
                <a:latin typeface="Book Antiqua" panose="02040602050305030304" pitchFamily="18" charset="0"/>
              </a:rPr>
              <a:t>refletir </a:t>
            </a:r>
            <a:r>
              <a:rPr lang="pt-BR" dirty="0">
                <a:latin typeface="Book Antiqua" panose="02040602050305030304" pitchFamily="18" charset="0"/>
              </a:rPr>
              <a:t>depende:</a:t>
            </a:r>
          </a:p>
          <a:p>
            <a:r>
              <a:rPr lang="pt-BR" dirty="0">
                <a:latin typeface="Book Antiqua" panose="02040602050305030304" pitchFamily="18" charset="0"/>
              </a:rPr>
              <a:t>do material de que é feito o </a:t>
            </a:r>
            <a:r>
              <a:rPr lang="pt-BR" dirty="0" smtClean="0">
                <a:latin typeface="Book Antiqua" panose="02040602050305030304" pitchFamily="18" charset="0"/>
              </a:rPr>
              <a:t>objeto</a:t>
            </a:r>
            <a:r>
              <a:rPr lang="pt-BR" dirty="0">
                <a:latin typeface="Book Antiqua" panose="02040602050305030304" pitchFamily="18" charset="0"/>
              </a:rPr>
              <a:t>;</a:t>
            </a:r>
          </a:p>
          <a:p>
            <a:r>
              <a:rPr lang="pt-BR" dirty="0">
                <a:latin typeface="Book Antiqua" panose="02040602050305030304" pitchFamily="18" charset="0"/>
              </a:rPr>
              <a:t>da cor da luz que ilumina o </a:t>
            </a:r>
            <a:r>
              <a:rPr lang="pt-BR" dirty="0" smtClean="0">
                <a:latin typeface="Book Antiqua" panose="02040602050305030304" pitchFamily="18" charset="0"/>
              </a:rPr>
              <a:t>objeto</a:t>
            </a:r>
            <a:r>
              <a:rPr lang="pt-BR" dirty="0"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Book Antiqua" panose="02040602050305030304" pitchFamily="18" charset="0"/>
              </a:rPr>
              <a:t>Por exemplo, uma rosa vermelha consegue absorver todas as cores </a:t>
            </a:r>
            <a:r>
              <a:rPr lang="pt-BR" dirty="0" smtClean="0">
                <a:latin typeface="Book Antiqua" panose="02040602050305030304" pitchFamily="18" charset="0"/>
              </a:rPr>
              <a:t>exceto </a:t>
            </a:r>
            <a:r>
              <a:rPr lang="pt-BR" dirty="0">
                <a:latin typeface="Book Antiqua" panose="02040602050305030304" pitchFamily="18" charset="0"/>
              </a:rPr>
              <a:t>o vermelho, que </a:t>
            </a:r>
            <a:r>
              <a:rPr lang="pt-BR" dirty="0" smtClean="0">
                <a:latin typeface="Book Antiqua" panose="02040602050305030304" pitchFamily="18" charset="0"/>
              </a:rPr>
              <a:t>reflete</a:t>
            </a:r>
            <a:r>
              <a:rPr lang="pt-BR" dirty="0">
                <a:latin typeface="Book Antiqua" panose="02040602050305030304" pitchFamily="18" charset="0"/>
              </a:rPr>
              <a:t>. Quando olhamos para a rosa a luz captada pelos nossos olhos é vermelha pois é a única que a rosa está a </a:t>
            </a:r>
            <a:r>
              <a:rPr lang="pt-BR" dirty="0" smtClean="0">
                <a:latin typeface="Book Antiqua" panose="02040602050305030304" pitchFamily="18" charset="0"/>
              </a:rPr>
              <a:t>refletir.</a:t>
            </a:r>
            <a:endParaRPr lang="pt-BR" dirty="0">
              <a:latin typeface="Book Antiqua" panose="02040602050305030304" pitchFamily="18" charset="0"/>
            </a:endParaRPr>
          </a:p>
          <a:p>
            <a:endParaRPr lang="pt-BR" dirty="0"/>
          </a:p>
        </p:txBody>
      </p:sp>
      <p:pic>
        <p:nvPicPr>
          <p:cNvPr id="6146" name="Picture 2" descr="Resultado de imagem para rosa vermel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01" y="4014144"/>
            <a:ext cx="2801199" cy="28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“Color Vision (HTML5)” incidimos feixes de luz monocromática azul no filtro de cor (que funciona como se fosse o objeto iluminado). Porque a pessoa está enxergando preto?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13" y="2130311"/>
            <a:ext cx="7183347" cy="44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744584"/>
            <a:ext cx="10949941" cy="4886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Utilizando a situação da questão anterior, quando alteramos a cor do filtro (ou do objeto iluminado) para azul, ainda sendo iluminado por uma luz monocromática azul, podemos perceber que a pessoa passa a enxergar azul. Porque isso acontece? Explique.</a:t>
            </a:r>
            <a:endParaRPr lang="pt-BR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859" y="2502713"/>
            <a:ext cx="6686278" cy="40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901340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Agora temos um filtro de luz vermelho recebendo luz branca. Explique porque a pessoa está enxergando vermelho.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379" y="1920240"/>
            <a:ext cx="7005239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if.ufrgs.br/cref/uploads/images/cores_prim_s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55" y="0"/>
            <a:ext cx="7084830" cy="685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843</Words>
  <Application>Microsoft Office PowerPoint</Application>
  <PresentationFormat>Widescreen</PresentationFormat>
  <Paragraphs>82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Arial Narrow</vt:lpstr>
      <vt:lpstr>Berlin Sans FB Demi</vt:lpstr>
      <vt:lpstr>Book Antiqua</vt:lpstr>
      <vt:lpstr>Britannic Bold</vt:lpstr>
      <vt:lpstr>Calibri</vt:lpstr>
      <vt:lpstr>Calibri Light</vt:lpstr>
      <vt:lpstr>Times New Roman</vt:lpstr>
      <vt:lpstr>Tema do Office</vt:lpstr>
      <vt:lpstr>Atividades PhET sobre Visão Humana  - Luz e Cores - Visão e Deficiências    </vt:lpstr>
      <vt:lpstr>Atividade PHet sobre a luz e as cores dos objetos utilizando o  OA “Color Vision (HTML5)”</vt:lpstr>
      <vt:lpstr>Apresentação do PowerPoint</vt:lpstr>
      <vt:lpstr>Apresentação do PowerPoint</vt:lpstr>
      <vt:lpstr>Cor de um objeto</vt:lpstr>
      <vt:lpstr>Questão 1</vt:lpstr>
      <vt:lpstr>Questão 2</vt:lpstr>
      <vt:lpstr>Questão 3</vt:lpstr>
      <vt:lpstr>Apresentação do PowerPoint</vt:lpstr>
      <vt:lpstr>Questão 4</vt:lpstr>
      <vt:lpstr>Questão 5</vt:lpstr>
      <vt:lpstr>Questão 6</vt:lpstr>
      <vt:lpstr>Atividade Phet sobre  Miopia e Hipermetropia (Lentes) utilizando o OA “Bending Light”</vt:lpstr>
      <vt:lpstr>Apresentação do PowerPoint</vt:lpstr>
      <vt:lpstr>Apresentação do PowerPoint</vt:lpstr>
      <vt:lpstr>Olho humano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Questão 1</vt:lpstr>
      <vt:lpstr>Questão 2</vt:lpstr>
      <vt:lpstr>Questão 3</vt:lpstr>
      <vt:lpstr>Questão 4</vt:lpstr>
      <vt:lpstr>Questão 5</vt:lpstr>
      <vt:lpstr>Questão 6</vt:lpstr>
      <vt:lpstr>Questão 7</vt:lpstr>
      <vt:lpstr>Questão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PhET sobre  Eletrodinâmica</dc:title>
  <dc:creator>Osmar Cavalcante</dc:creator>
  <cp:lastModifiedBy>Osmar Cavalcante</cp:lastModifiedBy>
  <cp:revision>14</cp:revision>
  <dcterms:created xsi:type="dcterms:W3CDTF">2018-10-17T13:57:26Z</dcterms:created>
  <dcterms:modified xsi:type="dcterms:W3CDTF">2018-11-19T17:38:58Z</dcterms:modified>
</cp:coreProperties>
</file>