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1" r:id="rId4"/>
    <p:sldId id="296" r:id="rId5"/>
    <p:sldId id="284" r:id="rId6"/>
    <p:sldId id="303" r:id="rId7"/>
    <p:sldId id="304" r:id="rId8"/>
    <p:sldId id="305" r:id="rId9"/>
    <p:sldId id="306" r:id="rId10"/>
    <p:sldId id="302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collision-lab/collision-lab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9163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Pêndulo de Newton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“</a:t>
            </a:r>
            <a:r>
              <a:rPr lang="pt-BR" sz="3200" b="1" dirty="0" err="1">
                <a:latin typeface="Berlin Sans FB Demi" panose="020E0802020502020306" pitchFamily="34" charset="0"/>
              </a:rPr>
              <a:t>C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ollision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>
                <a:latin typeface="Berlin Sans FB Demi" panose="020E0802020502020306" pitchFamily="34" charset="0"/>
              </a:rPr>
              <a:t>L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ab</a:t>
            </a:r>
            <a:r>
              <a:rPr lang="pt-BR" sz="3200" b="1" dirty="0">
                <a:latin typeface="Berlin Sans FB Demi" panose="020E0802020502020306" pitchFamily="34" charset="0"/>
              </a:rPr>
              <a:t>”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phet.colorado.edu/sims/collision-lab/collision-lab_en.html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2466" y="1862591"/>
            <a:ext cx="5630093" cy="366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/>
          <p:cNvSpPr txBox="1"/>
          <p:nvPr/>
        </p:nvSpPr>
        <p:spPr>
          <a:xfrm>
            <a:off x="515339" y="1197920"/>
            <a:ext cx="1061219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>
                <a:latin typeface="Bookman Old Style" panose="02050604050505020204" pitchFamily="18" charset="0"/>
              </a:rPr>
              <a:t>Sobre o movimento descrito na figura abaixo, marque a opção que mostra o movimento após a colisão </a:t>
            </a:r>
            <a:r>
              <a:rPr lang="pt-BR" sz="2300" dirty="0" smtClean="0">
                <a:latin typeface="Bookman Old Style" panose="02050604050505020204" pitchFamily="18" charset="0"/>
              </a:rPr>
              <a:t>elástica </a:t>
            </a:r>
            <a:r>
              <a:rPr lang="pt-BR" sz="2300" dirty="0">
                <a:latin typeface="Bookman Old Style" panose="02050604050505020204" pitchFamily="18" charset="0"/>
              </a:rPr>
              <a:t>descrita, demonstrando fisicamente como isso acontece.</a:t>
            </a:r>
            <a:br>
              <a:rPr lang="pt-BR" sz="2300" dirty="0">
                <a:latin typeface="Bookman Old Style" panose="02050604050505020204" pitchFamily="18" charset="0"/>
              </a:rPr>
            </a:br>
            <a:endParaRPr lang="pt-BR" sz="2300" dirty="0">
              <a:latin typeface="Bookman Old Style" panose="02050604050505020204" pitchFamily="18" charset="0"/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369" y="3500031"/>
            <a:ext cx="2957378" cy="187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435" y="2210690"/>
            <a:ext cx="4735602" cy="4452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6</a:t>
            </a:r>
            <a:endParaRPr lang="pt-BR" sz="30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4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839" y="458221"/>
            <a:ext cx="10980313" cy="1325563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Pêndulo de Newton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26" y="1783784"/>
            <a:ext cx="5111941" cy="383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85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902226" y="-154547"/>
            <a:ext cx="17901283" cy="1943006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 Black" panose="020B0A04020102020204" pitchFamily="34" charset="0"/>
              </a:rPr>
              <a:t>Colisão Elástica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0615" y="1171016"/>
            <a:ext cx="10515600" cy="4935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5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BR" sz="4500" b="1" dirty="0" smtClean="0">
              <a:solidFill>
                <a:schemeClr val="accent6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pt-BR" sz="3200" dirty="0" smtClean="0">
                <a:latin typeface="Arial Rounded MT Bold" panose="020F0704030504030204" pitchFamily="34" charset="0"/>
              </a:rPr>
              <a:t>Há </a:t>
            </a:r>
            <a:r>
              <a:rPr lang="pt-BR" sz="3200" dirty="0">
                <a:latin typeface="Arial Rounded MT Bold" panose="020F0704030504030204" pitchFamily="34" charset="0"/>
              </a:rPr>
              <a:t>conservação da </a:t>
            </a:r>
            <a:r>
              <a:rPr lang="pt-BR" sz="3200" dirty="0" smtClean="0">
                <a:latin typeface="Arial Rounded MT Bold" panose="020F0704030504030204" pitchFamily="34" charset="0"/>
              </a:rPr>
              <a:t>energia</a:t>
            </a:r>
          </a:p>
          <a:p>
            <a:r>
              <a:rPr lang="pt-BR" sz="3200" dirty="0">
                <a:latin typeface="Arial Rounded MT Bold" panose="020F0704030504030204" pitchFamily="34" charset="0"/>
              </a:rPr>
              <a:t>Há conservação da</a:t>
            </a:r>
            <a:r>
              <a:rPr lang="pt-BR" sz="3200" b="1" dirty="0">
                <a:latin typeface="Arial Rounded MT Bold" panose="020F0704030504030204" pitchFamily="34" charset="0"/>
              </a:rPr>
              <a:t> </a:t>
            </a:r>
            <a:r>
              <a:rPr lang="pt-BR" sz="3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Quantidade de Movimento (Momento Linear) </a:t>
            </a:r>
            <a:r>
              <a:rPr lang="pt-BR" sz="3200" dirty="0">
                <a:latin typeface="Arial Rounded MT Bold" panose="020F0704030504030204" pitchFamily="34" charset="0"/>
              </a:rPr>
              <a:t>dos corpos</a:t>
            </a:r>
            <a:r>
              <a:rPr lang="pt-BR" sz="3200" dirty="0" smtClean="0">
                <a:latin typeface="Arial Rounded MT Bold" panose="020F0704030504030204" pitchFamily="34" charset="0"/>
              </a:rPr>
              <a:t>.</a:t>
            </a:r>
          </a:p>
          <a:p>
            <a:r>
              <a:rPr lang="pt-BR" sz="3200" dirty="0" smtClean="0">
                <a:latin typeface="Arial Rounded MT Bold" panose="020F0704030504030204" pitchFamily="34" charset="0"/>
              </a:rPr>
              <a:t>A </a:t>
            </a:r>
            <a:r>
              <a:rPr lang="pt-BR" sz="3200" dirty="0">
                <a:latin typeface="Arial Rounded MT Bold" panose="020F0704030504030204" pitchFamily="34" charset="0"/>
              </a:rPr>
              <a:t>velocidade relativa entre os corpos continua a mesma após a colisão.</a:t>
            </a:r>
          </a:p>
          <a:p>
            <a:endParaRPr lang="pt-BR" sz="32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7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842" y="837044"/>
            <a:ext cx="10980313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latin typeface="Arial Black" panose="020B0A04020102020204" pitchFamily="34" charset="0"/>
              </a:rPr>
              <a:t>Conservação da quantidade de movimento</a:t>
            </a:r>
            <a:br>
              <a:rPr lang="pt-BR" sz="3600" dirty="0" smtClean="0">
                <a:latin typeface="Arial Black" panose="020B0A04020102020204" pitchFamily="34" charset="0"/>
              </a:rPr>
            </a:br>
            <a:r>
              <a:rPr lang="pt-BR" sz="3600" dirty="0" smtClean="0">
                <a:latin typeface="Arial Black" panose="020B0A04020102020204" pitchFamily="34" charset="0"/>
              </a:rPr>
              <a:t>para um sistema isolado</a:t>
            </a:r>
            <a:endParaRPr lang="pt-BR" sz="3600" dirty="0"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38198" y="2885484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600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6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pt-BR" sz="6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𝑖𝑛𝑖𝑐𝑖𝑎𝑙</m:t>
                          </m:r>
                        </m:sub>
                      </m:sSub>
                      <m:r>
                        <a:rPr lang="pt-BR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pt-BR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𝑓𝑖𝑛𝑎𝑙</m:t>
                          </m:r>
                        </m:sub>
                      </m:sSub>
                    </m:oMath>
                  </m:oMathPara>
                </a14:m>
                <a:endParaRPr lang="pt-BR" sz="6000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8" y="2885484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8407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9683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a velocidade, a posição e a massa de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duas esferas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(1 e 2) 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Collision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Lab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”. Qual será a velocidade final das esferas após a colisão elástica?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763" y="2098690"/>
            <a:ext cx="6120358" cy="384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9683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a velocidade, a posição e a massa de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três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esferas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1, 2 e 3)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Collision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Lab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”. Qual será a velocidade final das esferas após a colisão elástica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? Explique.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511" y="2096996"/>
            <a:ext cx="6276975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7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9683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a velocidade, a posição e a massa de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cinco esferas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1, 2, 3, 4 e 5)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Collision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Lab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”. Qual será a velocidade final das esferas após a colisão elástica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? Explique.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962" y="2272937"/>
            <a:ext cx="5710342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4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9683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a velocidade, a posição e a massa de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cinco esferas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1, 2, 3, 4 e 5)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Collision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Lab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”. Qual será a velocidade final das esferas após a colisão elástica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? Explique.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435" y="2146714"/>
            <a:ext cx="5745618" cy="429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91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9683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a velocidade, a posição e a massa de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cinco esferas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1, 2, 3, 4 e 5)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Collision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Lab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”. Qual será a velocidade final das esferas após a colisão elástica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? Explique.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0386" y="1841865"/>
            <a:ext cx="599122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3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308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2" baseType="lpstr">
      <vt:lpstr>Arial</vt:lpstr>
      <vt:lpstr>Arial Black</vt:lpstr>
      <vt:lpstr>Arial Narrow</vt:lpstr>
      <vt:lpstr>Arial Rounded MT Bold</vt:lpstr>
      <vt:lpstr>Berlin Sans FB Demi</vt:lpstr>
      <vt:lpstr>Bookman Old Style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Pêndulo de Newton utilizando o OA “Collision Lab”</vt:lpstr>
      <vt:lpstr>Pêndulo de Newton</vt:lpstr>
      <vt:lpstr>Colisão Elástica</vt:lpstr>
      <vt:lpstr>Conservação da quantidade de movimento para um sistema isolado</vt:lpstr>
      <vt:lpstr>Questão 1</vt:lpstr>
      <vt:lpstr>Questão 2</vt:lpstr>
      <vt:lpstr>Questão 3</vt:lpstr>
      <vt:lpstr>Questão 4</vt:lpstr>
      <vt:lpstr>Questão 5</vt:lpstr>
      <vt:lpstr>Questão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59</cp:revision>
  <dcterms:created xsi:type="dcterms:W3CDTF">2018-08-26T02:32:38Z</dcterms:created>
  <dcterms:modified xsi:type="dcterms:W3CDTF">2018-10-10T20:28:20Z</dcterms:modified>
</cp:coreProperties>
</file>