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8" r:id="rId4"/>
    <p:sldId id="273" r:id="rId5"/>
    <p:sldId id="274" r:id="rId6"/>
    <p:sldId id="268" r:id="rId7"/>
    <p:sldId id="276" r:id="rId8"/>
    <p:sldId id="277" r:id="rId9"/>
    <p:sldId id="279" r:id="rId10"/>
    <p:sldId id="28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forces-and-motion-basics/latest/forces-and-motion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Movimento Retilíneo Uniforme (M.R.U.)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r>
              <a:rPr lang="pt-BR" sz="3200" b="1" dirty="0" smtClean="0">
                <a:latin typeface="Berlin Sans FB Demi" panose="020E0802020502020306" pitchFamily="34" charset="0"/>
              </a:rPr>
              <a:t>OA “Force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phet.colorado.edu/sims/html/forces-and-motion-basics/latest/forces-and-motion-basics_en.html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882" y="2032139"/>
            <a:ext cx="5979569" cy="321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 imagem abaixo temos um balde com água que se movimenta, sem atrito, a 13m/s. Se o balde mantiver a velocidade constante, qual será a distância percorrida por ele após 15 segundos de movimento? Demonstre com cálculos.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940" y="2722576"/>
            <a:ext cx="3759518" cy="379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1574778"/>
          </a:xfrm>
        </p:spPr>
        <p:txBody>
          <a:bodyPr>
            <a:normAutofit/>
          </a:bodyPr>
          <a:lstStyle/>
          <a:p>
            <a:pPr algn="ctr"/>
            <a:r>
              <a:rPr lang="pt-BR" sz="3800" b="1" dirty="0" smtClean="0">
                <a:latin typeface="Cooper Std Black" panose="0208090304030B020404" pitchFamily="18" charset="0"/>
              </a:rPr>
              <a:t>Movimento Retilíneo Uniforme (MRU)</a:t>
            </a:r>
            <a:endParaRPr lang="pt-BR" sz="38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190897" y="1481683"/>
            <a:ext cx="981020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 smtClean="0">
                <a:latin typeface="Arial Rounded MT Bold" panose="020F0704030504030204" pitchFamily="34" charset="0"/>
              </a:rPr>
              <a:t>Um móvel se encontra em Movimento Retilíneo Uniforme (MRU) quando, no decorrer do tempo, não é alterada a sua velocidade nem a sua direção de movimento.</a:t>
            </a:r>
          </a:p>
          <a:p>
            <a:pPr algn="ctr"/>
            <a:endParaRPr lang="pt-BR" sz="2500" dirty="0">
              <a:latin typeface="Arial Rounded MT Bold" panose="020F0704030504030204" pitchFamily="34" charset="0"/>
            </a:endParaRPr>
          </a:p>
          <a:p>
            <a:pPr algn="ctr"/>
            <a:r>
              <a:rPr lang="pt-BR" sz="2500" dirty="0" smtClean="0">
                <a:latin typeface="Arial Rounded MT Bold" panose="020F0704030504030204" pitchFamily="34" charset="0"/>
              </a:rPr>
              <a:t>Assim, temos que:</a:t>
            </a:r>
          </a:p>
          <a:p>
            <a:pPr algn="ctr"/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v </a:t>
            </a:r>
            <a:r>
              <a:rPr lang="pt-BR" sz="3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</a:t>
            </a:r>
            <a:r>
              <a:rPr lang="el-GR" sz="3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Δ</a:t>
            </a:r>
            <a:r>
              <a:rPr lang="pt-BR" sz="3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</a:t>
            </a:r>
          </a:p>
          <a:p>
            <a:pPr algn="ctr"/>
            <a:endParaRPr lang="pt-BR" sz="2500" b="1" dirty="0" smtClean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 = deslocamento</a:t>
            </a:r>
          </a:p>
          <a:p>
            <a:pPr algn="ctr"/>
            <a:r>
              <a:rPr lang="pt-BR" sz="25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pt-BR" sz="2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velocidade do móvel </a:t>
            </a:r>
          </a:p>
          <a:p>
            <a:pPr algn="ctr"/>
            <a:r>
              <a:rPr lang="el-GR" sz="25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Δ</a:t>
            </a:r>
            <a:r>
              <a:rPr lang="pt-BR" sz="2500" b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 = variação de tempo</a:t>
            </a:r>
            <a:endParaRPr lang="pt-BR" sz="2500" b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pt-BR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1574778"/>
          </a:xfrm>
        </p:spPr>
        <p:txBody>
          <a:bodyPr/>
          <a:lstStyle/>
          <a:p>
            <a:pPr algn="ctr"/>
            <a:r>
              <a:rPr lang="pt-BR" b="1" dirty="0" smtClean="0">
                <a:latin typeface="Cooper Std Black" panose="0208090304030B020404" pitchFamily="18" charset="0"/>
              </a:rPr>
              <a:t>Gráficos do M.U.</a:t>
            </a:r>
            <a:endParaRPr lang="pt-BR" dirty="0"/>
          </a:p>
        </p:txBody>
      </p:sp>
      <p:pic>
        <p:nvPicPr>
          <p:cNvPr id="1026" name="Picture 2" descr="http://www.portalsaofrancisco.com.br/alfa/movimento-uniforme/imagens/tar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792" y="1313646"/>
            <a:ext cx="7813183" cy="158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287" y="2897746"/>
            <a:ext cx="7688688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1574778"/>
          </a:xfrm>
        </p:spPr>
        <p:txBody>
          <a:bodyPr/>
          <a:lstStyle/>
          <a:p>
            <a:pPr algn="ctr"/>
            <a:r>
              <a:rPr lang="pt-BR" b="1" dirty="0" smtClean="0">
                <a:latin typeface="Cooper Std Black" panose="0208090304030B020404" pitchFamily="18" charset="0"/>
              </a:rPr>
              <a:t>Gráficos do M.U.</a:t>
            </a:r>
            <a:endParaRPr lang="pt-BR" dirty="0"/>
          </a:p>
        </p:txBody>
      </p:sp>
      <p:pic>
        <p:nvPicPr>
          <p:cNvPr id="1026" name="Picture 2" descr="http://www.portalsaofrancisco.com.br/alfa/movimento-uniforme/imagens/tar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792" y="1313646"/>
            <a:ext cx="7813183" cy="158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837" y="2897746"/>
            <a:ext cx="793432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927278"/>
          </a:xfrm>
        </p:spPr>
        <p:txBody>
          <a:bodyPr/>
          <a:lstStyle/>
          <a:p>
            <a:pPr algn="ctr"/>
            <a:r>
              <a:rPr lang="pt-BR" b="1" dirty="0" smtClean="0">
                <a:latin typeface="Cooper Std Black" panose="0208090304030B020404" pitchFamily="18" charset="0"/>
              </a:rPr>
              <a:t>Gráficos do M.U.</a:t>
            </a:r>
            <a:endParaRPr lang="pt-BR" dirty="0"/>
          </a:p>
        </p:txBody>
      </p:sp>
      <p:pic>
        <p:nvPicPr>
          <p:cNvPr id="1026" name="Picture 2" descr="http://www.portalsaofrancisco.com.br/alfa/movimento-uniforme/imagens/tar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37" y="994026"/>
            <a:ext cx="7813183" cy="158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845" y="2578126"/>
            <a:ext cx="993457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Nas imagens (A e B) abaixo temos um bloco que se movimenta, sem atrito, a 32m/s. Em A o bloco se encontrava em uma determinada posição no tempo t = 5s. Já em B o bloco se encontra mais à frente em um tempo t = 10s. A partir das informações deste movimento, desenhe o gráfico:</a:t>
            </a:r>
          </a:p>
          <a:p>
            <a:pPr marL="514350" indent="-514350">
              <a:buAutoNum type="alphaLcParenR"/>
            </a:pPr>
            <a:r>
              <a:rPr lang="pt-BR" sz="2600" dirty="0" smtClean="0"/>
              <a:t>Velocidade x Tempo.</a:t>
            </a:r>
          </a:p>
          <a:p>
            <a:pPr marL="514350" indent="-514350">
              <a:buAutoNum type="alphaLcParenR"/>
            </a:pPr>
            <a:r>
              <a:rPr lang="pt-BR" sz="2600" dirty="0" smtClean="0"/>
              <a:t>Espaço x  Tempo.</a:t>
            </a:r>
            <a:endParaRPr lang="pt-BR" sz="26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189" y="3765563"/>
            <a:ext cx="6805749" cy="286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Nas imagens (A e B) abaixo temos um bloco que se movimenta, sem atrito, a 15m/s. Em A o bloco se encontrava em uma determinada posição no tempo t = 3s. Já em B o bloco se encontra mais à frente em um tempo t = 48s. A partir das informações deste movimento, desenhe o gráfico:</a:t>
            </a:r>
          </a:p>
          <a:p>
            <a:pPr marL="514350" indent="-514350">
              <a:buAutoNum type="alphaLcParenR"/>
            </a:pPr>
            <a:r>
              <a:rPr lang="pt-BR" sz="2600" dirty="0" smtClean="0"/>
              <a:t>Velocidade x Tempo.</a:t>
            </a:r>
          </a:p>
          <a:p>
            <a:pPr marL="514350" indent="-514350">
              <a:buAutoNum type="alphaLcParenR"/>
            </a:pPr>
            <a:r>
              <a:rPr lang="pt-BR" sz="2600" dirty="0" smtClean="0"/>
              <a:t>Espaço x  Tempo.</a:t>
            </a:r>
            <a:endParaRPr lang="pt-BR" sz="2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745" y="3599526"/>
            <a:ext cx="6443391" cy="291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A imagem abaixo mostra um “robô” empurrando um bloco em cima de um piso áspero. É possível observar que a força aplicada pelo “robô” e a força de atrito entre o piso e o </a:t>
            </a:r>
            <a:r>
              <a:rPr lang="pt-BR" sz="2600" dirty="0"/>
              <a:t>bloco são, em </a:t>
            </a:r>
            <a:r>
              <a:rPr lang="pt-BR" sz="2600" dirty="0" smtClean="0"/>
              <a:t>módulo, iguais. Podemos dizer que o bloco está em Movimento Uniforme? Explique.</a:t>
            </a:r>
            <a:endParaRPr lang="pt-BR" sz="26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841" y="2903427"/>
            <a:ext cx="5093833" cy="354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-oW7PQvxU9R0/T-DLRFIn3XI/AAAAAAAAWeI/L5VrhucFONA/s1600/134%255B1%255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9930" y="2003338"/>
            <a:ext cx="13291930" cy="88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191" y="2891613"/>
            <a:ext cx="8016738" cy="6381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899" y="4172437"/>
            <a:ext cx="5904878" cy="222622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8777" y="4060421"/>
            <a:ext cx="6073223" cy="234369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92778" y="911103"/>
            <a:ext cx="104633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Utilizando um relógio, observe o tempo que o disco percorre os 2m e desenhe os gráficos sugeridos do movimento deste disco.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364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Cambria Math</vt:lpstr>
      <vt:lpstr>Cooper Std Black</vt:lpstr>
      <vt:lpstr>Times New Roman</vt:lpstr>
      <vt:lpstr>Tema do Office</vt:lpstr>
      <vt:lpstr>Atividade Phet sobre  Movimento Retilíneo Uniforme (M.R.U.)  utilizando o OA “Force and Motion: Basics”</vt:lpstr>
      <vt:lpstr>Movimento Retilíneo Uniforme (MRU)</vt:lpstr>
      <vt:lpstr>Gráficos do M.U.</vt:lpstr>
      <vt:lpstr>Gráficos do M.U.</vt:lpstr>
      <vt:lpstr>Gráficos do M.U.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39</cp:revision>
  <dcterms:created xsi:type="dcterms:W3CDTF">2018-08-26T02:32:38Z</dcterms:created>
  <dcterms:modified xsi:type="dcterms:W3CDTF">2018-10-10T17:36:52Z</dcterms:modified>
</cp:coreProperties>
</file>