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2" r:id="rId10"/>
    <p:sldId id="264" r:id="rId11"/>
    <p:sldId id="310" r:id="rId12"/>
    <p:sldId id="311" r:id="rId13"/>
    <p:sldId id="31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geometric-optics/geometric-opt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Óptica Geométrica no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Geometric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Optics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phet.colorado.edu/sims/geometric-optics/geometric-optics_en.html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1689" y="1896396"/>
            <a:ext cx="7375803" cy="352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eometric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Optics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o que acontece com o tamanho e a posição da imagem (indicada na seta verde) quando alteramos o valor do raio de curvatura da lente (indicado na seta vermelha)?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228" y="2310320"/>
            <a:ext cx="6033542" cy="405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eometric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Optics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o que acontece com o tamanho e a posição da imagem quando alteramos o valor do índice de refração da lente (indicado na seta vermelha)?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182" y="1941744"/>
            <a:ext cx="6965633" cy="444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4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duas imagem abaixo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foram retiradas do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eometric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Optics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Os valores de raio de curvatura e índice de refração da lente são iguais nos dois casos. A única diferença é o diâmetro da lente. Explique o que aconteceu com a imagem da estrela quando alteramos o diâmetro da lente.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00" y="2436694"/>
            <a:ext cx="5390469" cy="394600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362" y="2436694"/>
            <a:ext cx="5554572" cy="396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Quando um feixe de luz passa por outro ele não sofre desvio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Isso é explicado, na óptica, pela: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refração da luz.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reflexão da luz.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independência dos raios luminosos.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difração luminosa.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453" y="3050882"/>
            <a:ext cx="6313670" cy="326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Raio de Luz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500" dirty="0" smtClean="0">
                <a:latin typeface="Adobe Garamond Pro Bold" panose="02020702060506020403" pitchFamily="18" charset="0"/>
              </a:rPr>
              <a:t>Linha orientada que representa a trajetória da luz.</a:t>
            </a:r>
            <a:r>
              <a:rPr lang="pt-BR" dirty="0" smtClean="0">
                <a:latin typeface="Adobe Garamond Pro Bold" panose="02020702060506020403" pitchFamily="18" charset="0"/>
              </a:rPr>
              <a:t/>
            </a:r>
            <a:br>
              <a:rPr lang="pt-BR" dirty="0" smtClean="0">
                <a:latin typeface="Adobe Garamond Pro Bold" panose="02020702060506020403" pitchFamily="18" charset="0"/>
              </a:rPr>
            </a:br>
            <a:r>
              <a:rPr lang="pt-BR" dirty="0" smtClean="0">
                <a:latin typeface="Adobe Garamond Pro Bold" panose="02020702060506020403" pitchFamily="18" charset="0"/>
              </a:rPr>
              <a:t/>
            </a:r>
            <a:br>
              <a:rPr lang="pt-BR" dirty="0" smtClean="0">
                <a:latin typeface="Adobe Garamond Pro Bold" panose="02020702060506020403" pitchFamily="18" charset="0"/>
              </a:rPr>
            </a:br>
            <a:r>
              <a:rPr lang="pt-BR" dirty="0" smtClean="0">
                <a:latin typeface="Adobe Garamond Pro Bold" panose="02020702060506020403" pitchFamily="18" charset="0"/>
              </a:rPr>
              <a:t>Podem ser: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Divergentes.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Convergentes.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Paralelos</a:t>
            </a:r>
            <a:endParaRPr lang="pt-BR" sz="4000" dirty="0"/>
          </a:p>
        </p:txBody>
      </p:sp>
      <p:pic>
        <p:nvPicPr>
          <p:cNvPr id="9218" name="Picture 2" descr="http://www.sobiologia.com.br/figuras/oitava_serie/luz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2865365"/>
            <a:ext cx="7017957" cy="331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4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Divergentes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44" name="Picture 4" descr="http://1.bp.blogspot.com/-4NHbOjxRvw0/UGZkEFuTTWI/AAAAAAAABP0/SYfibmTYiww/s1600/Sem+T%C3%ADtulo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321" y="2074265"/>
            <a:ext cx="5781586" cy="389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6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Convergentes</a:t>
            </a:r>
            <a:endParaRPr lang="pt-BR" dirty="0"/>
          </a:p>
        </p:txBody>
      </p:sp>
      <p:pic>
        <p:nvPicPr>
          <p:cNvPr id="4" name="Picture 2" descr="http://cepa.if.usp.br/e-fisica/imagens/otica/basico/cap08/fig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01" y="1842524"/>
            <a:ext cx="5279310" cy="269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http://2.bp.blogspot.com/-k_fS9FCWEtc/UUnL29JMEaI/AAAAAAAAAXI/KcWg-kijFPE/s1600/lup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061" y="1690688"/>
            <a:ext cx="6400939" cy="299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5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Paralelos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3316" name="Picture 4" descr="http://www.cultura.ufpa.br/petfisica/conexaofisica/optica/img_optica_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4" y="2588654"/>
            <a:ext cx="7638619" cy="295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8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268" name="Picture 4" descr="http://1.bp.blogspot.com/-OxfE5Z78sdo/TjhNYP2rESI/AAAAAAAAaPE/DXPL4IR1FN4/s1600/feix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21" y="1737950"/>
            <a:ext cx="11589957" cy="423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5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Meios transparentes, translúcidos e opacos.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http://cursa.ihmc.us/rid=1LHTX219B-8HKCQG-1VMW/opacos%20translucidos%20y%20opac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54" y="1555939"/>
            <a:ext cx="11395215" cy="412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1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8" name="Picture 6" descr="http://images.slideplayer.com.br/3/1271742/slides/slide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16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s://encrypted-tbn3.gstatic.com/images?q=tbn:ANd9GcTWuVMOu9lEBmhFxRMCF35VqAHe5yj19f66-bql2venVVtCAN2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31551" y="57348"/>
            <a:ext cx="562756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4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Independência dos raios de luz</a:t>
            </a:r>
            <a:endParaRPr lang="pt-BR" sz="34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45334" y="1317148"/>
            <a:ext cx="58925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No cruzamento de dois raios de luz, </a:t>
            </a:r>
            <a:b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cada raio segue sua trajetória, </a:t>
            </a:r>
            <a:b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independente da presença do outro</a:t>
            </a:r>
            <a:endParaRPr lang="pt-BR" sz="30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210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Adobe Garamond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Óptica Geométrica no OA “Geometric Optics”</vt:lpstr>
      <vt:lpstr>Raio de Luz</vt:lpstr>
      <vt:lpstr>Divergentes</vt:lpstr>
      <vt:lpstr>Convergentes</vt:lpstr>
      <vt:lpstr>Paralelos</vt:lpstr>
      <vt:lpstr>Apresentação do PowerPoint</vt:lpstr>
      <vt:lpstr>Meios transparentes, translúcidos e opacos.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68</cp:revision>
  <dcterms:created xsi:type="dcterms:W3CDTF">2018-08-26T02:32:38Z</dcterms:created>
  <dcterms:modified xsi:type="dcterms:W3CDTF">2018-10-02T17:53:12Z</dcterms:modified>
</cp:coreProperties>
</file>