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28" r:id="rId4"/>
    <p:sldId id="329" r:id="rId5"/>
    <p:sldId id="330" r:id="rId6"/>
    <p:sldId id="323" r:id="rId7"/>
    <p:sldId id="324" r:id="rId8"/>
    <p:sldId id="325" r:id="rId9"/>
    <p:sldId id="326" r:id="rId10"/>
    <p:sldId id="327" r:id="rId11"/>
    <p:sldId id="284" r:id="rId12"/>
    <p:sldId id="332" r:id="rId13"/>
    <p:sldId id="333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projectile-motion/latest/projectile-mo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7" Type="http://schemas.openxmlformats.org/officeDocument/2006/relationships/image" Target="../media/image23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gif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8.png"/><Relationship Id="rId4" Type="http://schemas.openxmlformats.org/officeDocument/2006/relationships/image" Target="../media/image1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9.png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20.png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Queda Livre 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Projectile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phet.colorado.edu/sims/html/projectile-motion/latest/projectile-motion_en.html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5610" y="1947324"/>
            <a:ext cx="7201716" cy="352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ifmania.com/Gif-Animados-Vehiculos/Imagenes-Helicopteros/Helicopteros-Militares/Boeing-Sikorsky-Rah-66-Comanche-Volando-5914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79" y="36685"/>
            <a:ext cx="2087038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5708235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spbrinquedos.com.br/produtos/Cama_Elastica_2,40m_Premium_Completa_zoom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22" y="6285654"/>
            <a:ext cx="1807430" cy="66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065632" y="421232"/>
            <a:ext cx="53538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latin typeface="Adobe Caslon Pro Bold" panose="0205070206050A020403" pitchFamily="18" charset="0"/>
              </a:rPr>
              <a:t>Caso Particular</a:t>
            </a:r>
            <a:endParaRPr lang="pt-BR" sz="5400" dirty="0"/>
          </a:p>
        </p:txBody>
      </p:sp>
      <p:pic>
        <p:nvPicPr>
          <p:cNvPr id="11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3131837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1772339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433" y="1085797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5553" y="1358425"/>
            <a:ext cx="295275" cy="4000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1641" y="2393674"/>
            <a:ext cx="466725" cy="55245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16706" y="4420626"/>
            <a:ext cx="43815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0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deixarmos cair (velocidade inicial igual a 0m/s) 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 a 15m de altura, qual será o tempo gasto até ele tocar o solo? Use g = 10m/s².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521" y="2347351"/>
            <a:ext cx="3654880" cy="411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deixarmos cair (velocidade inicial igual a 0m/s) 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 a 10m de altura, qual será o tempo gasto até ele tocar o solo? Use g = 10m/s².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783" y="2217875"/>
            <a:ext cx="4379188" cy="42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deixarmos cair (velocidade inicial igual a 0m/s) 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 a 5m de altura, qual será o tempo gasto até ele tocar o solo? Use g = 10m/s².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177" y="2274765"/>
            <a:ext cx="4273731" cy="403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0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259307"/>
            <a:ext cx="9144000" cy="1528549"/>
          </a:xfrm>
        </p:spPr>
        <p:txBody>
          <a:bodyPr/>
          <a:lstStyle/>
          <a:p>
            <a:r>
              <a:rPr lang="pt-BR" dirty="0" smtClean="0">
                <a:latin typeface="Adobe Caslon Pro Bold" panose="0205070206050A020403" pitchFamily="18" charset="0"/>
              </a:rPr>
              <a:t>Queda livre no vácuo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2955" y="1378424"/>
            <a:ext cx="11668836" cy="3879376"/>
          </a:xfrm>
        </p:spPr>
        <p:txBody>
          <a:bodyPr>
            <a:normAutofit lnSpcReduction="10000"/>
          </a:bodyPr>
          <a:lstStyle/>
          <a:p>
            <a:pPr algn="l"/>
            <a:r>
              <a:rPr lang="pt-BR" sz="3500" dirty="0" smtClean="0">
                <a:latin typeface="Adobe Caslon Pro Bold" panose="0205070206050A020403" pitchFamily="18" charset="0"/>
              </a:rPr>
              <a:t>Qualquer corpo abandonado próximo a superfície da terra estará em queda livre. Se desprezarmos a resistência do ar, chamaremos de queda livre no vácuo.</a:t>
            </a:r>
          </a:p>
          <a:p>
            <a:pPr algn="l"/>
            <a:r>
              <a:rPr lang="pt-BR" sz="3500" b="1" dirty="0" smtClean="0">
                <a:latin typeface="Adobe Caslon Pro Bold" panose="0205070206050A020403" pitchFamily="18" charset="0"/>
              </a:rPr>
              <a:t>Vale ressaltar que Galileu Galilei, no século XVII, descobriu que o peso não influencia na velocidade de queda de um corpo.</a:t>
            </a:r>
          </a:p>
          <a:p>
            <a:r>
              <a:rPr lang="pt-BR" b="1" dirty="0" smtClean="0">
                <a:latin typeface="Adobe Caslon Pro Bold" panose="0205070206050A020403" pitchFamily="18" charset="0"/>
              </a:rPr>
              <a:t> </a:t>
            </a:r>
          </a:p>
          <a:p>
            <a:endParaRPr lang="pt-BR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701" y="4294485"/>
            <a:ext cx="2483562" cy="239225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11" y="4926188"/>
            <a:ext cx="1609843" cy="19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842" y="365125"/>
            <a:ext cx="10998958" cy="1325563"/>
          </a:xfrm>
        </p:spPr>
        <p:txBody>
          <a:bodyPr/>
          <a:lstStyle/>
          <a:p>
            <a:r>
              <a:rPr lang="pt-BR" dirty="0">
                <a:latin typeface="Gungsuh" panose="02030600000101010101" pitchFamily="18" charset="-127"/>
                <a:ea typeface="Gungsuh" panose="02030600000101010101" pitchFamily="18" charset="-127"/>
              </a:rPr>
              <a:t>Gravidade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1660</a:t>
            </a:r>
          </a:p>
          <a:p>
            <a:r>
              <a:rPr lang="pt-BR" dirty="0" smtClean="0"/>
              <a:t>Isaac Newton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2056" name="Picture 8" descr="http://fisicanacuca.xpg.uol.com.br/leis-de-newton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215" y="-150125"/>
            <a:ext cx="7820167" cy="712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contradicaosocial.files.wordpress.com/2010/01/isaacnew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33" y="2946139"/>
            <a:ext cx="28765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8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415654" y="365125"/>
            <a:ext cx="13769454" cy="1325563"/>
          </a:xfrm>
        </p:spPr>
        <p:txBody>
          <a:bodyPr/>
          <a:lstStyle/>
          <a:p>
            <a:pPr algn="ctr"/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Gravidade</a:t>
            </a:r>
            <a:endParaRPr lang="pt-BR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15" y="1690688"/>
            <a:ext cx="4772025" cy="4943475"/>
          </a:xfrm>
          <a:prstGeom prst="rect">
            <a:avLst/>
          </a:prstGeom>
        </p:spPr>
      </p:pic>
      <p:pic>
        <p:nvPicPr>
          <p:cNvPr id="1028" name="Picture 4" descr="http://hypescience.com/wp-content/uploads/2013/06/shutterstock_7765919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667" y="198266"/>
            <a:ext cx="2374179" cy="202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eocities.ws/jantorreslima/gravitacaouniversal/constante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134" y="2312687"/>
            <a:ext cx="2543175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0063" y="3466531"/>
            <a:ext cx="4563737" cy="316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Qual a altitude necessária para a gravidade zero da terra?</a:t>
            </a:r>
            <a:endParaRPr lang="pt-BR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5262349" cy="4351338"/>
          </a:xfrm>
        </p:spPr>
        <p:txBody>
          <a:bodyPr/>
          <a:lstStyle/>
          <a:p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A quem diga que </a:t>
            </a:r>
            <a:r>
              <a:rPr lang="pt-BR" dirty="0">
                <a:latin typeface="Gungsuh" panose="02030600000101010101" pitchFamily="18" charset="-127"/>
                <a:ea typeface="Gungsuh" panose="02030600000101010101" pitchFamily="18" charset="-127"/>
              </a:rPr>
              <a:t>não existe tal </a:t>
            </a:r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altitude. Que jamais </a:t>
            </a:r>
            <a:r>
              <a:rPr lang="pt-BR" dirty="0">
                <a:latin typeface="Gungsuh" panose="02030600000101010101" pitchFamily="18" charset="-127"/>
                <a:ea typeface="Gungsuh" panose="02030600000101010101" pitchFamily="18" charset="-127"/>
              </a:rPr>
              <a:t>será nula, exceto no </a:t>
            </a:r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infinito. </a:t>
            </a:r>
          </a:p>
          <a:p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Sabe-se hoje que as moléculas de ar se desprendem da gravidade terrestre na Exosfera.</a:t>
            </a:r>
          </a:p>
          <a:p>
            <a:endParaRPr lang="pt-BR" dirty="0" smtClean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pic>
        <p:nvPicPr>
          <p:cNvPr id="4" name="Picture 2" descr="http://www.mundoeducacao.com/upload/conteudo/images/atmosf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965" y="1549974"/>
            <a:ext cx="5198897" cy="630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4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ifmania.com/Gif-Animados-Vehiculos/Imagenes-Helicopteros/Helicopteros-Militares/Boeing-Sikorsky-Rah-66-Comanche-Volando-5914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79" y="36685"/>
            <a:ext cx="2087038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198" y="1164733"/>
            <a:ext cx="3162300" cy="457200"/>
          </a:xfrm>
          <a:prstGeom prst="rect">
            <a:avLst/>
          </a:prstGeom>
        </p:spPr>
      </p:pic>
      <p:pic>
        <p:nvPicPr>
          <p:cNvPr id="1030" name="Picture 6" descr="http://www.spbrinquedos.com.br/produtos/Cama_Elastica_2,40m_Premium_Completa_zoom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22" y="6285654"/>
            <a:ext cx="1807430" cy="66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433" y="1085797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584" y="911336"/>
            <a:ext cx="1552575" cy="72390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7065632" y="421232"/>
            <a:ext cx="53538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latin typeface="Adobe Caslon Pro Bold" panose="0205070206050A020403" pitchFamily="18" charset="0"/>
              </a:rPr>
              <a:t>Caso Particular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8191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ifmania.com/Gif-Animados-Vehiculos/Imagenes-Helicopteros/Helicopteros-Militares/Boeing-Sikorsky-Rah-66-Comanche-Volando-5914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79" y="36685"/>
            <a:ext cx="2087038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198" y="1843064"/>
            <a:ext cx="3162300" cy="457200"/>
          </a:xfrm>
          <a:prstGeom prst="rect">
            <a:avLst/>
          </a:prstGeom>
        </p:spPr>
      </p:pic>
      <p:pic>
        <p:nvPicPr>
          <p:cNvPr id="7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1772339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961" y="1566839"/>
            <a:ext cx="1666875" cy="733425"/>
          </a:xfrm>
          <a:prstGeom prst="rect">
            <a:avLst/>
          </a:prstGeom>
        </p:spPr>
      </p:pic>
      <p:pic>
        <p:nvPicPr>
          <p:cNvPr id="10" name="Picture 6" descr="http://www.spbrinquedos.com.br/produtos/Cama_Elastica_2,40m_Premium_Completa_zoom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22" y="6285654"/>
            <a:ext cx="1807430" cy="66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065632" y="421232"/>
            <a:ext cx="53538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latin typeface="Adobe Caslon Pro Bold" panose="0205070206050A020403" pitchFamily="18" charset="0"/>
              </a:rPr>
              <a:t>Caso Particular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815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ifmania.com/Gif-Animados-Vehiculos/Imagenes-Helicopteros/Helicopteros-Militares/Boeing-Sikorsky-Rah-66-Comanche-Volando-5914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79" y="36685"/>
            <a:ext cx="2087038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198" y="3229093"/>
            <a:ext cx="3162300" cy="457200"/>
          </a:xfrm>
          <a:prstGeom prst="rect">
            <a:avLst/>
          </a:prstGeom>
        </p:spPr>
      </p:pic>
      <p:pic>
        <p:nvPicPr>
          <p:cNvPr id="7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3131837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647" y="2971918"/>
            <a:ext cx="1676400" cy="714375"/>
          </a:xfrm>
          <a:prstGeom prst="rect">
            <a:avLst/>
          </a:prstGeom>
        </p:spPr>
      </p:pic>
      <p:pic>
        <p:nvPicPr>
          <p:cNvPr id="10" name="Picture 6" descr="http://www.spbrinquedos.com.br/produtos/Cama_Elastica_2,40m_Premium_Completa_zoom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22" y="6285654"/>
            <a:ext cx="1807430" cy="66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7065632" y="421232"/>
            <a:ext cx="53538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latin typeface="Adobe Caslon Pro Bold" panose="0205070206050A020403" pitchFamily="18" charset="0"/>
              </a:rPr>
              <a:t>Caso Particular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5698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ifmania.com/Gif-Animados-Vehiculos/Imagenes-Helicopteros/Helicopteros-Militares/Boeing-Sikorsky-Rah-66-Comanche-Volando-5914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79" y="36685"/>
            <a:ext cx="2087038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198" y="5774666"/>
            <a:ext cx="3162300" cy="457200"/>
          </a:xfrm>
          <a:prstGeom prst="rect">
            <a:avLst/>
          </a:prstGeom>
        </p:spPr>
      </p:pic>
      <p:pic>
        <p:nvPicPr>
          <p:cNvPr id="7" name="Picture 4" descr="http://3.bp.blogspot.com/-nS96J1FrY-0/Ua-ILoH5jpI/AAAAAAAANFc/oMYxURS853U/s320/QuedaLivre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98" y="5708235"/>
            <a:ext cx="480208" cy="32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885" y="5504450"/>
            <a:ext cx="1666875" cy="733425"/>
          </a:xfrm>
          <a:prstGeom prst="rect">
            <a:avLst/>
          </a:prstGeom>
        </p:spPr>
      </p:pic>
      <p:pic>
        <p:nvPicPr>
          <p:cNvPr id="10" name="Picture 6" descr="http://www.spbrinquedos.com.br/produtos/Cama_Elastica_2,40m_Premium_Completa_zoom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22" y="6285654"/>
            <a:ext cx="1807430" cy="66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065632" y="421232"/>
            <a:ext cx="53538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>
                <a:latin typeface="Adobe Caslon Pro Bold" panose="0205070206050A020403" pitchFamily="18" charset="0"/>
              </a:rPr>
              <a:t>Caso Particular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5379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258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Gungsuh</vt:lpstr>
      <vt:lpstr>Times New Roman</vt:lpstr>
      <vt:lpstr>Tema do Office</vt:lpstr>
      <vt:lpstr>Atividade PHet sobre Queda Livre utilizando o  OA “Projectile Motion (HTML5)”</vt:lpstr>
      <vt:lpstr>Queda livre no vácuo </vt:lpstr>
      <vt:lpstr>Gravidade</vt:lpstr>
      <vt:lpstr>Gravidade</vt:lpstr>
      <vt:lpstr>Qual a altitude necessária para a gravidade zero da terra?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Questão 1</vt:lpstr>
      <vt:lpstr>Questão 2</vt:lpstr>
      <vt:lpstr>Questão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69</cp:revision>
  <dcterms:created xsi:type="dcterms:W3CDTF">2018-08-26T02:32:38Z</dcterms:created>
  <dcterms:modified xsi:type="dcterms:W3CDTF">2018-09-25T22:32:25Z</dcterms:modified>
</cp:coreProperties>
</file>