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0" r:id="rId3"/>
    <p:sldId id="309" r:id="rId4"/>
    <p:sldId id="284" r:id="rId5"/>
    <p:sldId id="311" r:id="rId6"/>
    <p:sldId id="312" r:id="rId7"/>
    <p:sldId id="307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friction/latest/friction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4758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Atrito utilizando o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OA 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Friction</a:t>
            </a:r>
            <a:r>
              <a:rPr lang="pt-BR" sz="3200" b="1" dirty="0" smtClean="0">
                <a:latin typeface="Berlin Sans FB Demi" panose="020E0802020502020306" pitchFamily="34" charset="0"/>
              </a:rPr>
              <a:t> (HTML5)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phet.colorado.edu/sims/html/friction/latest/friction_en.html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4860" y="1961415"/>
            <a:ext cx="5676491" cy="346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rial Rounded MT Bold" panose="020F0704030504030204" pitchFamily="34" charset="0"/>
              </a:rPr>
              <a:t>O que é força de atrito (F</a:t>
            </a:r>
            <a:r>
              <a:rPr lang="pt-BR" sz="2500" dirty="0" smtClean="0">
                <a:latin typeface="Arial Rounded MT Bold" panose="020F0704030504030204" pitchFamily="34" charset="0"/>
              </a:rPr>
              <a:t>at</a:t>
            </a:r>
            <a:r>
              <a:rPr lang="pt-BR" dirty="0" smtClean="0">
                <a:latin typeface="Arial Rounded MT Bold" panose="020F0704030504030204" pitchFamily="34" charset="0"/>
              </a:rPr>
              <a:t>)?</a:t>
            </a:r>
            <a:endParaRPr lang="pt-BR" dirty="0">
              <a:latin typeface="Arial Rounded MT Bold" panose="020F07040305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latin typeface="Arial Rounded MT Bold" panose="020F0704030504030204" pitchFamily="34" charset="0"/>
              </a:rPr>
              <a:t>É</a:t>
            </a:r>
            <a:r>
              <a:rPr lang="pt-BR" dirty="0" smtClean="0">
                <a:latin typeface="Arial Rounded MT Bold" panose="020F0704030504030204" pitchFamily="34" charset="0"/>
              </a:rPr>
              <a:t> </a:t>
            </a:r>
            <a:r>
              <a:rPr lang="pt-BR" dirty="0">
                <a:latin typeface="Arial Rounded MT Bold" panose="020F0704030504030204" pitchFamily="34" charset="0"/>
              </a:rPr>
              <a:t>a força de contato que atua sempre que dois corpos entram em choque e há tendência ao movimento. É gerada pela </a:t>
            </a:r>
            <a:r>
              <a:rPr lang="pt-BR" dirty="0" err="1">
                <a:latin typeface="Arial Rounded MT Bold" panose="020F0704030504030204" pitchFamily="34" charset="0"/>
              </a:rPr>
              <a:t>aspericidade</a:t>
            </a:r>
            <a:r>
              <a:rPr lang="pt-BR" dirty="0">
                <a:latin typeface="Arial Rounded MT Bold" panose="020F0704030504030204" pitchFamily="34" charset="0"/>
              </a:rPr>
              <a:t> dos corpos. A força de atrito é sempre paralela às superfícies em interação e contrária ao movimento relativo entre elas.</a:t>
            </a:r>
            <a:endParaRPr lang="pt-BR" dirty="0">
              <a:latin typeface="Arial Rounded MT Bold" panose="020F070403050403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40" y="4245430"/>
            <a:ext cx="3571439" cy="128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88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500" dirty="0" smtClean="0">
                <a:latin typeface="Arial Rounded MT Bold" panose="020F0704030504030204" pitchFamily="34" charset="0"/>
              </a:rPr>
              <a:t>Qual a diferença entre temperatura e calor?</a:t>
            </a:r>
            <a:endParaRPr lang="pt-BR" sz="3500" dirty="0">
              <a:latin typeface="Arial Rounded MT Bold" panose="020F07040305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77431"/>
            <a:ext cx="10515600" cy="4351338"/>
          </a:xfrm>
        </p:spPr>
        <p:txBody>
          <a:bodyPr>
            <a:normAutofit/>
          </a:bodyPr>
          <a:lstStyle/>
          <a:p>
            <a:r>
              <a:rPr lang="pt-BR" sz="2200" dirty="0" smtClean="0">
                <a:latin typeface="Arial Rounded MT Bold" panose="020F0704030504030204" pitchFamily="34" charset="0"/>
              </a:rPr>
              <a:t>Temperatura: mede o grau de agitação das moléculas de um corpo.</a:t>
            </a:r>
          </a:p>
          <a:p>
            <a:r>
              <a:rPr lang="pt-BR" sz="2200" dirty="0" smtClean="0">
                <a:latin typeface="Arial Rounded MT Bold" panose="020F0704030504030204" pitchFamily="34" charset="0"/>
              </a:rPr>
              <a:t>Calor: energia transportada ou transformada através da agitação das moléculas.</a:t>
            </a:r>
            <a:endParaRPr lang="pt-BR" sz="2200" dirty="0">
              <a:latin typeface="Arial Rounded MT Bold" panose="020F070403050403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1922" y="2902994"/>
            <a:ext cx="4108226" cy="364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2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31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Friction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(HTML5)”, o que são essas esferas azuis e verdes presentes nos dois livros?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203" y="2240328"/>
            <a:ext cx="9172575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Friction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(HTML5)” atrite os livros de Física e de Química (indicados na seta amarela) e observe o que acontece com a temperatura (indicado na seta vermelha). Explique o que aconteceu.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261" y="2555382"/>
            <a:ext cx="7351939" cy="375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5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que acontece com a vibração das moléculas quando a temperatura aumenta?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7818" y="1750425"/>
            <a:ext cx="6599873" cy="423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42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Quando atritamos os dois livros com bastante rigor, o atrito (assim como a temperatura também) aumenta. O que acontece com as moléculas dos dois livros quando isso acontece?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0731" y="2587998"/>
            <a:ext cx="6197509" cy="391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30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216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Arial Narrow</vt:lpstr>
      <vt:lpstr>Arial Rounded MT Bold</vt:lpstr>
      <vt:lpstr>Berlin Sans FB Demi</vt:lpstr>
      <vt:lpstr>Britannic Bold</vt:lpstr>
      <vt:lpstr>Calibri</vt:lpstr>
      <vt:lpstr>Calibri Light</vt:lpstr>
      <vt:lpstr>Times New Roman</vt:lpstr>
      <vt:lpstr>Tema do Office</vt:lpstr>
      <vt:lpstr>Atividade PHet sobre Atrito utilizando o  OA “Friction (HTML5)”</vt:lpstr>
      <vt:lpstr>O que é força de atrito (Fat)?</vt:lpstr>
      <vt:lpstr>Qual a diferença entre temperatura e calor?</vt:lpstr>
      <vt:lpstr>Questão 1</vt:lpstr>
      <vt:lpstr>Questão 2</vt:lpstr>
      <vt:lpstr>Questão 3</vt:lpstr>
      <vt:lpstr>Questão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62</cp:revision>
  <dcterms:created xsi:type="dcterms:W3CDTF">2018-08-26T02:32:38Z</dcterms:created>
  <dcterms:modified xsi:type="dcterms:W3CDTF">2018-09-25T19:52:26Z</dcterms:modified>
</cp:coreProperties>
</file>