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84" r:id="rId4"/>
    <p:sldId id="293" r:id="rId5"/>
    <p:sldId id="294" r:id="rId6"/>
    <p:sldId id="264" r:id="rId7"/>
    <p:sldId id="283" r:id="rId8"/>
    <p:sldId id="288" r:id="rId9"/>
    <p:sldId id="268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capacitor-lab-basics/latest/capacitor-lab-basics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Capacitores</a:t>
            </a:r>
            <a:r>
              <a:rPr lang="pt-BR" sz="3200" b="1" dirty="0">
                <a:latin typeface="Berlin Sans FB Demi" panose="020E0802020502020306" pitchFamily="34" charset="0"/>
              </a:rPr>
              <a:t> </a:t>
            </a:r>
            <a:r>
              <a:rPr lang="pt-BR" sz="3200" b="1" dirty="0" smtClean="0">
                <a:latin typeface="Berlin Sans FB Demi" panose="020E0802020502020306" pitchFamily="34" charset="0"/>
              </a:rPr>
              <a:t>utilizando o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OA “</a:t>
            </a:r>
            <a:r>
              <a:rPr lang="pt-BR" sz="3200" b="1" dirty="0" smtClean="0">
                <a:latin typeface="Berlin Sans FB Demi" panose="020E0802020502020306" pitchFamily="34" charset="0"/>
              </a:rPr>
              <a:t>Capacitor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Lab</a:t>
            </a:r>
            <a:r>
              <a:rPr lang="pt-BR" sz="3200" b="1" dirty="0" smtClean="0">
                <a:latin typeface="Berlin Sans FB Demi" panose="020E0802020502020306" pitchFamily="34" charset="0"/>
              </a:rPr>
              <a:t>: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Basics</a:t>
            </a:r>
            <a:r>
              <a:rPr lang="pt-BR" sz="3200" b="1" dirty="0" smtClean="0">
                <a:latin typeface="Berlin Sans FB Demi" panose="020E0802020502020306" pitchFamily="34" charset="0"/>
              </a:rPr>
              <a:t> (HTML5)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phet.colorado.edu/sims/html/capacitor-lab-basics/latest/capacitor-lab-basics_en.html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2950" y="1831084"/>
            <a:ext cx="6554153" cy="3756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rial Rounded MT Bold" panose="020F0704030504030204" pitchFamily="34" charset="0"/>
              </a:rPr>
              <a:t>Capacitor: qual a sua função?</a:t>
            </a:r>
            <a:endParaRPr lang="pt-BR" dirty="0">
              <a:latin typeface="Arial Rounded MT Bold" panose="020F0704030504030204" pitchFamily="34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15" y="2084406"/>
            <a:ext cx="3405596" cy="3405596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164" y="2362191"/>
            <a:ext cx="7323773" cy="285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405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“Capacitor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Lab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: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Basics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(HTML5)”, aproxime e separe as placas (onde está indicado na seta vermelha) e observe o que acontece com os valores de capacitância do capacitor (indicado na seta preta). Explique o que acontece utilizando a fórmula de capacitância.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3243" y="2268148"/>
            <a:ext cx="5420678" cy="436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Agora aumente ou diminua a área das placas do capacitor e (onde está indicado na seta verde) e observe o que acontece com os valores de capacitância. Explique o que acontece utilizando a fórmula de capacitância.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6608" y="2332975"/>
            <a:ext cx="5311004" cy="3965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7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A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umente ou diminua a voltagem da bateria (onde está indicado na seta vermelha) e observe o que acontece com os valores de capacitância. A voltagem influencia nos valores de capacitância do capacitor? Se sim, como?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753" y="2128624"/>
            <a:ext cx="5920060" cy="4441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7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que acontecerá com a lâmpada se mudarmos a chave do capacitor de A para B?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Explique.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9552" y="1750425"/>
            <a:ext cx="5192894" cy="4680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5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Se mudarmos novamente a chave de A para B, o brilho da lâmpada será mais ou menos intenso do que o da situação proposta na questão anterior?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0429" y="2049495"/>
            <a:ext cx="4952863" cy="45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2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6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Somente pela imagem abaixo, onde observamos o campo elétrico entre as placas,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é possível afirmar qual delas está com excesso de elétrons e qual está com excesso de prótons?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6672" y="1965824"/>
            <a:ext cx="5076825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7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1" y="705397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situação proposta na imagem abaixo, o que acontece com a voltagem (marcada pelo voltímetro) quando o capacitor vai descarregando?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967" y="1750425"/>
            <a:ext cx="7388753" cy="4393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273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8" baseType="lpstr">
      <vt:lpstr>Arial</vt:lpstr>
      <vt:lpstr>Arial Narrow</vt:lpstr>
      <vt:lpstr>Arial Rounded MT Bold</vt:lpstr>
      <vt:lpstr>Berlin Sans FB Demi</vt:lpstr>
      <vt:lpstr>Britannic Bold</vt:lpstr>
      <vt:lpstr>Calibri</vt:lpstr>
      <vt:lpstr>Calibri Light</vt:lpstr>
      <vt:lpstr>Times New Roman</vt:lpstr>
      <vt:lpstr>Tema do Office</vt:lpstr>
      <vt:lpstr>Atividade PHet sobre Capacitores utilizando o  OA “Capacitor Lab: Basics (HTML5)”</vt:lpstr>
      <vt:lpstr>Capacitor: qual a sua função?</vt:lpstr>
      <vt:lpstr>Questão 1</vt:lpstr>
      <vt:lpstr>Questão 2</vt:lpstr>
      <vt:lpstr>Questão 3</vt:lpstr>
      <vt:lpstr>Questão 4</vt:lpstr>
      <vt:lpstr>Questão 5</vt:lpstr>
      <vt:lpstr>Questão 6</vt:lpstr>
      <vt:lpstr>Questão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44</cp:revision>
  <dcterms:created xsi:type="dcterms:W3CDTF">2018-08-26T02:32:38Z</dcterms:created>
  <dcterms:modified xsi:type="dcterms:W3CDTF">2018-09-25T15:19:39Z</dcterms:modified>
</cp:coreProperties>
</file>