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7" r:id="rId4"/>
    <p:sldId id="300" r:id="rId5"/>
    <p:sldId id="301" r:id="rId6"/>
    <p:sldId id="302" r:id="rId7"/>
    <p:sldId id="304" r:id="rId8"/>
    <p:sldId id="305" r:id="rId9"/>
    <p:sldId id="306" r:id="rId10"/>
    <p:sldId id="307" r:id="rId11"/>
    <p:sldId id="308" r:id="rId12"/>
    <p:sldId id="309" r:id="rId13"/>
    <p:sldId id="264" r:id="rId14"/>
    <p:sldId id="288" r:id="rId15"/>
    <p:sldId id="310" r:id="rId16"/>
    <p:sldId id="311" r:id="rId17"/>
    <p:sldId id="314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balancing-act/latest/balancing-act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os </a:t>
            </a:r>
            <a:r>
              <a:rPr lang="pt-BR" sz="3200" b="1" dirty="0" smtClean="0">
                <a:latin typeface="Berlin Sans FB Demi" panose="020E0802020502020306" pitchFamily="34" charset="0"/>
              </a:rPr>
              <a:t>Centro de Massa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Balancing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Act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phet.colorado.edu/sims/html/balancing-act/latest/balancing-act_en.html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9532" y="1920122"/>
            <a:ext cx="6926172" cy="356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473" y="0"/>
            <a:ext cx="5950039" cy="689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998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705" y="365125"/>
            <a:ext cx="8434589" cy="621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8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9716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Cálculo do centro de massa de um sistema linear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-1068477" y="1227048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pt-BR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sSub>
                            <m:sSubPr>
                              <m:ctrlPr>
                                <a:rPr lang="pt-BR" sz="40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0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pt-BR" sz="40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  <m:r>
                            <a:rPr lang="pt-BR" sz="4000" b="1" i="1">
                              <a:latin typeface="Cambria Math" panose="02040503050406030204" pitchFamily="18" charset="0"/>
                            </a:rPr>
                            <m:t>·</m:t>
                          </m:r>
                          <m:sSub>
                            <m:sSubPr>
                              <m:ctrlPr>
                                <a:rPr lang="pt-BR" sz="40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000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pt-BR" sz="40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sub>
                          </m:sSub>
                          <m:r>
                            <a:rPr lang="pt-BR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pt-BR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sub>
                          </m:sSub>
                        </m:den>
                      </m:f>
                      <m:r>
                        <a:rPr lang="pt-BR" sz="40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pt-BR" sz="4000" b="0" i="0" smtClean="0">
                          <a:latin typeface="Cambria Math" panose="02040503050406030204" pitchFamily="18" charset="0"/>
                        </a:rPr>
                        <m:t>onde</m:t>
                      </m:r>
                      <m:r>
                        <a:rPr lang="pt-BR" sz="4000" b="0" i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  <m:oMath xmlns:m="http://schemas.openxmlformats.org/officeDocument/2006/math">
                      <a:fld id="{D9CCC2AA-D222-4321-A64C-ABD88CD6AF00}" type="mathplaceholder">
                        <a:rPr lang="pt-BR" sz="4000" b="0" i="1" smtClean="0">
                          <a:latin typeface="Cambria Math" panose="02040503050406030204" pitchFamily="18" charset="0"/>
                        </a:rPr>
                        <a:t>Digite a equação aqui.</a:t>
                      </a:fld>
                    </m:oMath>
                    <m:oMath xmlns:m="http://schemas.openxmlformats.org/officeDocument/2006/math">
                      <m:sSub>
                        <m:sSubPr>
                          <m:ctrlPr>
                            <a:rPr lang="pt-BR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pt-B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𝑑𝑜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𝑐𝑜𝑟𝑝𝑜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pt-BR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pt-B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t-BR" sz="4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𝑚𝑎𝑠𝑠𝑎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𝑑𝑜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𝑐𝑜𝑟𝑝𝑜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pt-BR" sz="4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4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sz="4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pt-BR" sz="4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𝑝𝑜𝑠𝑖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çã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𝑑𝑜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𝑐𝑜𝑟𝑝𝑜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pt-BR" sz="4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4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sz="4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t-BR" sz="4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𝑝𝑜𝑠𝑖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çã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𝑑𝑜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𝑐𝑜𝑟𝑝𝑜</m:t>
                      </m:r>
                      <m:r>
                        <a:rPr lang="pt-BR" sz="4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4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pt-BR" sz="4000" b="0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068477" y="1227048"/>
                <a:ext cx="10515600" cy="4351338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617" y="2410943"/>
            <a:ext cx="5466791" cy="344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92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Balancing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Act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posicionamos dois objetos de 5kg em dois pontos da gangorra. Se a gangorra ficou em equilíbrio, significa que: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centro de massa do sistema está à direita do ponto de apoio.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centro de massa do sistema está à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esquerda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do ponto de apoio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centro de massa do sistema está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em cima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do ponto de apoio.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568" y="3200684"/>
            <a:ext cx="6075862" cy="346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901340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Demonstre com cálculos e utilize conceitos de Centro de Massa para explicar porque a gangorra “tombou” no sentido horário (imagem abaixo).</a:t>
            </a: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350" y="2050869"/>
            <a:ext cx="7287200" cy="415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901340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Demonstre com cálculos e utilize conceitos de Centro de Massa para explicar porque a gangorra “tombou” no sentido anti-horário (imagem abaixo).</a:t>
            </a: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589" y="1950674"/>
            <a:ext cx="6091782" cy="435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901340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Em que posição (A, B ou C) devemos colocar o peso de 5kg para que o centro de massa do sistema fique posicionado em cima do ponto de apoio? Explique com cálculos.</a:t>
            </a: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1370" y="2624682"/>
            <a:ext cx="5486400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2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901340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centro de massa do sistema abaixo está posicionado à esquerda ou a direita do sistema? Em qual sentido (horário ou anti-horário) a gangorra irá girar?</a:t>
            </a: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3394" y="2143321"/>
            <a:ext cx="6300789" cy="40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9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1" y="-9659"/>
            <a:ext cx="11513714" cy="686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11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3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839" y="0"/>
            <a:ext cx="7302321" cy="689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5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6080"/>
            <a:ext cx="12192000" cy="564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2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73" y="0"/>
            <a:ext cx="10818254" cy="686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44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9330"/>
            <a:ext cx="12083557" cy="366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39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3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51" y="0"/>
            <a:ext cx="8628845" cy="685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991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215</Words>
  <Application>Microsoft Office PowerPoint</Application>
  <PresentationFormat>Widescreen</PresentationFormat>
  <Paragraphs>18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os Centro de Massa utilizando o OA “Balancing Act (HTML5)”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Cálculo do centro de massa de um sistema linear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65</cp:revision>
  <dcterms:created xsi:type="dcterms:W3CDTF">2018-08-26T02:32:38Z</dcterms:created>
  <dcterms:modified xsi:type="dcterms:W3CDTF">2018-09-18T20:12:47Z</dcterms:modified>
</cp:coreProperties>
</file>