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64" r:id="rId4"/>
    <p:sldId id="283" r:id="rId5"/>
    <p:sldId id="288" r:id="rId6"/>
    <p:sldId id="289" r:id="rId7"/>
    <p:sldId id="268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11/09/2018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3220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11/09/2018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8519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11/09/2018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657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11/09/2018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599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11/09/2018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3247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11/09/2018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9231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11/09/2018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9120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11/09/2018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2973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11/09/2018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3973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11/09/2018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650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11/09/2018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4158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B61AA-7357-45F5-98C0-8BDB984A8EF6}" type="datetimeFigureOut">
              <a:rPr lang="pt-BR" smtClean="0"/>
              <a:t>11/09/2018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392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het.colorado.edu/sims/html/wave-on-a-string/latest/wave-on-a-string_en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11679" y="0"/>
            <a:ext cx="9496697" cy="1763486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latin typeface="Berlin Sans FB Demi" panose="020E0802020502020306" pitchFamily="34" charset="0"/>
              </a:rPr>
              <a:t>Atividade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PHet</a:t>
            </a:r>
            <a:r>
              <a:rPr lang="pt-BR" sz="3200" b="1" dirty="0" smtClean="0">
                <a:latin typeface="Berlin Sans FB Demi" panose="020E0802020502020306" pitchFamily="34" charset="0"/>
              </a:rPr>
              <a:t/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ondas mecânicas na corda</a:t>
            </a:r>
            <a:r>
              <a:rPr lang="pt-BR" sz="3200" b="1" dirty="0" smtClean="0">
                <a:latin typeface="Berlin Sans FB Demi" panose="020E0802020502020306" pitchFamily="34" charset="0"/>
              </a:rPr>
              <a:t/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utilizando o OA </a:t>
            </a:r>
            <a:r>
              <a:rPr lang="pt-BR" sz="3200" b="1" dirty="0" smtClean="0">
                <a:latin typeface="Berlin Sans FB Demi" panose="020E0802020502020306" pitchFamily="34" charset="0"/>
              </a:rPr>
              <a:t>“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Wave</a:t>
            </a:r>
            <a:r>
              <a:rPr lang="pt-BR" sz="3200" b="1" dirty="0" smtClean="0">
                <a:latin typeface="Berlin Sans FB Demi" panose="020E0802020502020306" pitchFamily="34" charset="0"/>
              </a:rPr>
              <a:t>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on</a:t>
            </a:r>
            <a:r>
              <a:rPr lang="pt-BR" sz="3200" b="1" dirty="0" smtClean="0">
                <a:latin typeface="Berlin Sans FB Demi" panose="020E0802020502020306" pitchFamily="34" charset="0"/>
              </a:rPr>
              <a:t> a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String</a:t>
            </a:r>
            <a:r>
              <a:rPr lang="pt-BR" sz="3200" b="1" dirty="0" smtClean="0">
                <a:latin typeface="Berlin Sans FB Demi" panose="020E0802020502020306" pitchFamily="34" charset="0"/>
              </a:rPr>
              <a:t> (HTML5)</a:t>
            </a:r>
            <a:r>
              <a:rPr lang="pt-BR" sz="3200" b="1" dirty="0" smtClean="0">
                <a:latin typeface="Berlin Sans FB Demi" panose="020E0802020502020306" pitchFamily="34" charset="0"/>
              </a:rPr>
              <a:t>”</a:t>
            </a:r>
            <a:endParaRPr lang="pt-BR" sz="3200" b="1" dirty="0">
              <a:latin typeface="Berlin Sans FB Demi" panose="020E0802020502020306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70410" y="5655243"/>
            <a:ext cx="9432501" cy="1655762"/>
          </a:xfrm>
        </p:spPr>
        <p:txBody>
          <a:bodyPr/>
          <a:lstStyle/>
          <a:p>
            <a:r>
              <a:rPr lang="pt-BR" b="1" dirty="0"/>
              <a:t>Disponível </a:t>
            </a:r>
            <a:r>
              <a:rPr lang="pt-BR" b="1" dirty="0" smtClean="0"/>
              <a:t>em</a:t>
            </a:r>
            <a:r>
              <a:rPr lang="pt-BR" b="1" dirty="0"/>
              <a:t>: </a:t>
            </a:r>
            <a:r>
              <a:rPr lang="pt-BR" b="1" dirty="0">
                <a:hlinkClick r:id="rId2"/>
              </a:rPr>
              <a:t>https://</a:t>
            </a:r>
            <a:r>
              <a:rPr lang="pt-BR" b="1" dirty="0" smtClean="0">
                <a:hlinkClick r:id="rId2"/>
              </a:rPr>
              <a:t>phet.colorado.edu/sims/html/wave-on-a-string/latest/wave-on-a-string_en.html</a:t>
            </a:r>
            <a:endParaRPr lang="pt-BR" b="1" dirty="0" smtClean="0"/>
          </a:p>
          <a:p>
            <a:endParaRPr lang="pt-BR" b="1" dirty="0" smtClean="0"/>
          </a:p>
          <a:p>
            <a:endParaRPr lang="pt-BR" b="1" dirty="0" smtClean="0"/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99990"/>
            <a:ext cx="1840122" cy="1558993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2911" y="5623073"/>
            <a:ext cx="2037642" cy="1095380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57011" y="1803610"/>
            <a:ext cx="5806032" cy="3779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50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1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3616" y="875212"/>
            <a:ext cx="6283127" cy="50030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No OA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“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Wave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on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a 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String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(HTML5)”, escolha a opção “pulse” (indicado na seta vermelha), deixe a opção “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damping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” diferente de zero (como indicado na seta verde) e, logo em seguida, gere uma onda na corda apertando no botão de pulso (indicado na seta preta). Agora responda:</a:t>
            </a:r>
          </a:p>
          <a:p>
            <a:pPr marL="457200" indent="-457200">
              <a:buAutoNum type="alphaLcParenR"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 pulso continua com a mesma amplitude?</a:t>
            </a:r>
          </a:p>
          <a:p>
            <a:pPr marL="457200" indent="-457200">
              <a:buAutoNum type="alphaLcParenR"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 que aconteceria com esse pulso se você deixasse a corda com a opção “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damping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” zerada? Explique.  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5657" y="2873829"/>
            <a:ext cx="5377277" cy="3425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69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2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14630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C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om “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Damping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” em “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none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” (zerado) e com “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Tension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” em “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low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” (menor tensão possível). Gere um pulso de onda e observe o que acontece com a onda enquanto você aumenta a tensão em “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tension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” aos poucos. Responda:</a:t>
            </a: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9096" y="2076995"/>
            <a:ext cx="6133540" cy="3923613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563879" y="2338251"/>
            <a:ext cx="5000897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LcParenR"/>
            </a:pP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A tensão influencia na velocidade de propagação da onda? Explique.</a:t>
            </a:r>
          </a:p>
          <a:p>
            <a:pPr marL="457200" indent="-457200">
              <a:buAutoNum type="alphaLcParenR"/>
            </a:pP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O que significa a Amplitude da onda?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484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3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Na imagem abaixo podemos ver duas ondas (A e B) na corda. Qual delas transporta a maior quantidade de energia? Explique.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943" y="1918520"/>
            <a:ext cx="7016252" cy="4517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29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4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 imagem abaixo mostra dois pulsos de mesma amplitude (A e B). O pulso A se desloca para a direita, enquanto que o pulso B se desloca para a esquerda. O que acontecerá com a amplitude dos pulsos quando eles passarem um pelo outro? Explique.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9509" y="2314543"/>
            <a:ext cx="6426925" cy="4151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87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5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10901" y="705397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 imagem abaixo mostra várias ondas que estão se propagando a partir de pulsos gerados a uma frequência de 3Hz. Descubra o comprimento de onda (a partir da régua da imagem, graduada em centímetros) e calcule a velocidade de propagação da onda.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875213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0446" y="2045073"/>
            <a:ext cx="6624366" cy="4250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71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6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10901" y="705397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 imagem abaixo mostra várias ondas que estão se propagando a partir de pulsos gerados a uma frequência de 1,5Hz. Descubra o comprimento de onda (a partir da régua da imagem, graduada em centímetros) e calcule a velocidade de propagação da onda.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875213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7719" y="1991138"/>
            <a:ext cx="6706281" cy="4327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18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</TotalTime>
  <Words>355</Words>
  <Application>Microsoft Office PowerPoint</Application>
  <PresentationFormat>Widescreen</PresentationFormat>
  <Paragraphs>19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5" baseType="lpstr">
      <vt:lpstr>Arial</vt:lpstr>
      <vt:lpstr>Arial Narrow</vt:lpstr>
      <vt:lpstr>Berlin Sans FB Demi</vt:lpstr>
      <vt:lpstr>Britannic Bold</vt:lpstr>
      <vt:lpstr>Calibri</vt:lpstr>
      <vt:lpstr>Calibri Light</vt:lpstr>
      <vt:lpstr>Times New Roman</vt:lpstr>
      <vt:lpstr>Tema do Office</vt:lpstr>
      <vt:lpstr>Atividade PHet ondas mecânicas na corda utilizando o OA “Wave on a String (HTML5)”</vt:lpstr>
      <vt:lpstr>Questão 1</vt:lpstr>
      <vt:lpstr>Questão 2</vt:lpstr>
      <vt:lpstr>Questão 3</vt:lpstr>
      <vt:lpstr>Questão 4</vt:lpstr>
      <vt:lpstr>Questão 5</vt:lpstr>
      <vt:lpstr>Questão 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Osmar Cavalcante</dc:creator>
  <cp:lastModifiedBy>Osmar Cavalcante</cp:lastModifiedBy>
  <cp:revision>45</cp:revision>
  <dcterms:created xsi:type="dcterms:W3CDTF">2018-08-26T02:32:38Z</dcterms:created>
  <dcterms:modified xsi:type="dcterms:W3CDTF">2018-09-11T18:50:35Z</dcterms:modified>
</cp:coreProperties>
</file>