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7" r:id="rId3"/>
    <p:sldId id="264" r:id="rId4"/>
    <p:sldId id="284" r:id="rId5"/>
    <p:sldId id="283" r:id="rId6"/>
    <p:sldId id="288" r:id="rId7"/>
    <p:sldId id="268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09/09/2018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3220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09/09/2018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8519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09/09/2018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8657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09/09/2018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599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09/09/2018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3247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09/09/2018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9231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09/09/2018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9120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09/09/2018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2973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09/09/2018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3973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09/09/2018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2650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09/09/2018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84158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B61AA-7357-45F5-98C0-8BDB984A8EF6}" type="datetimeFigureOut">
              <a:rPr lang="pt-BR" smtClean="0"/>
              <a:t>09/09/2018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392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het.colorado.edu/sims/html/circuit-construction-kit-dc/latest/circuit-construction-kit-dc_en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11233" y="-59270"/>
            <a:ext cx="9496697" cy="1763486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latin typeface="Berlin Sans FB Demi" panose="020E0802020502020306" pitchFamily="34" charset="0"/>
              </a:rPr>
              <a:t>Atividade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PHet</a:t>
            </a:r>
            <a:r>
              <a:rPr lang="pt-BR" sz="3200" b="1" dirty="0" smtClean="0">
                <a:latin typeface="Berlin Sans FB Demi" panose="020E0802020502020306" pitchFamily="34" charset="0"/>
              </a:rPr>
              <a:t/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sobre Circuitos Elétricos</a:t>
            </a:r>
            <a:r>
              <a:rPr lang="pt-BR" sz="3200" b="1" dirty="0">
                <a:latin typeface="Berlin Sans FB Demi" panose="020E0802020502020306" pitchFamily="34" charset="0"/>
              </a:rPr>
              <a:t> </a:t>
            </a:r>
            <a:r>
              <a:rPr lang="pt-BR" sz="3200" b="1" dirty="0" smtClean="0">
                <a:latin typeface="Berlin Sans FB Demi" panose="020E0802020502020306" pitchFamily="34" charset="0"/>
              </a:rPr>
              <a:t>utilizando </a:t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o OA “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Circuit</a:t>
            </a:r>
            <a:r>
              <a:rPr lang="pt-BR" sz="3200" b="1" dirty="0" smtClean="0">
                <a:latin typeface="Berlin Sans FB Demi" panose="020E0802020502020306" pitchFamily="34" charset="0"/>
              </a:rPr>
              <a:t>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Construction</a:t>
            </a:r>
            <a:r>
              <a:rPr lang="pt-BR" sz="3200" b="1" dirty="0" smtClean="0">
                <a:latin typeface="Berlin Sans FB Demi" panose="020E0802020502020306" pitchFamily="34" charset="0"/>
              </a:rPr>
              <a:t> Kit: DC (HTML5)”</a:t>
            </a:r>
            <a:endParaRPr lang="pt-BR" sz="3200" b="1" dirty="0">
              <a:latin typeface="Berlin Sans FB Demi" panose="020E0802020502020306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70410" y="5655243"/>
            <a:ext cx="9432501" cy="1655762"/>
          </a:xfrm>
        </p:spPr>
        <p:txBody>
          <a:bodyPr/>
          <a:lstStyle/>
          <a:p>
            <a:r>
              <a:rPr lang="pt-BR" b="1" dirty="0"/>
              <a:t>Disponível </a:t>
            </a:r>
            <a:r>
              <a:rPr lang="pt-BR" b="1" dirty="0" smtClean="0"/>
              <a:t>em</a:t>
            </a:r>
            <a:r>
              <a:rPr lang="pt-BR" b="1" dirty="0"/>
              <a:t>: </a:t>
            </a:r>
            <a:r>
              <a:rPr lang="pt-BR" b="1" dirty="0">
                <a:hlinkClick r:id="rId2"/>
              </a:rPr>
              <a:t>https://</a:t>
            </a:r>
            <a:r>
              <a:rPr lang="pt-BR" b="1" dirty="0" smtClean="0">
                <a:hlinkClick r:id="rId2"/>
              </a:rPr>
              <a:t>phet.colorado.edu/sims/html/circuit-construction-kit-dc/latest/circuit-construction-kit-dc_en.html</a:t>
            </a:r>
            <a:endParaRPr lang="pt-BR" b="1" dirty="0" smtClean="0"/>
          </a:p>
          <a:p>
            <a:endParaRPr lang="pt-BR" b="1" dirty="0" smtClean="0"/>
          </a:p>
          <a:p>
            <a:endParaRPr lang="pt-BR" b="1" dirty="0" smtClean="0"/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99990"/>
            <a:ext cx="1840122" cy="1558993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02911" y="5623073"/>
            <a:ext cx="2037642" cy="1095380"/>
          </a:xfrm>
          <a:prstGeom prst="rect">
            <a:avLst/>
          </a:prstGeom>
        </p:spPr>
      </p:pic>
      <p:pic>
        <p:nvPicPr>
          <p:cNvPr id="8" name="Imagem 7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0453" y="1795656"/>
            <a:ext cx="6997135" cy="33784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7650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-283713"/>
            <a:ext cx="10515600" cy="1974402"/>
          </a:xfrm>
        </p:spPr>
        <p:txBody>
          <a:bodyPr/>
          <a:lstStyle/>
          <a:p>
            <a:pPr algn="ctr"/>
            <a:r>
              <a:rPr lang="pt-BR" b="1" dirty="0" smtClean="0">
                <a:latin typeface="Adobe Caslon Pro Bold" panose="0205070206050A020403" pitchFamily="18" charset="0"/>
              </a:rPr>
              <a:t>Resistência elétrica (1ª Lei de Ohm)</a:t>
            </a:r>
            <a:endParaRPr lang="pt-BR" b="1" dirty="0">
              <a:latin typeface="Adobe Caslon Pro Bold" panose="0205070206050A020403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326524"/>
            <a:ext cx="10515600" cy="4850439"/>
          </a:xfrm>
        </p:spPr>
        <p:txBody>
          <a:bodyPr/>
          <a:lstStyle/>
          <a:p>
            <a:r>
              <a:rPr lang="pt-BR" b="1" dirty="0" smtClean="0">
                <a:latin typeface="Adobe Caslon Pro Bold" panose="0205070206050A020403" pitchFamily="18" charset="0"/>
              </a:rPr>
              <a:t>Resistência à passagem da corrente elétrica.</a:t>
            </a:r>
            <a:endParaRPr lang="pt-BR" b="1" dirty="0">
              <a:latin typeface="Adobe Caslon Pro Bold" panose="0205070206050A020403" pitchFamily="18" charset="0"/>
            </a:endParaRPr>
          </a:p>
          <a:p>
            <a:r>
              <a:rPr lang="pt-BR" b="1" dirty="0" smtClean="0">
                <a:latin typeface="Adobe Caslon Pro Bold" panose="0205070206050A020403" pitchFamily="18" charset="0"/>
              </a:rPr>
              <a:t>Resistores: são componentes elétricos destinados a gerar resistência.</a:t>
            </a:r>
            <a:endParaRPr lang="pt-BR" b="1" dirty="0"/>
          </a:p>
        </p:txBody>
      </p:sp>
      <p:pic>
        <p:nvPicPr>
          <p:cNvPr id="1026" name="Picture 2" descr="http://www.mundoeducacao.com/upload/conteudo_legenda/21e549e6b316dce4b5d4c8ef661ad66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5874" y="5137221"/>
            <a:ext cx="1540881" cy="1540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1651" y="2250592"/>
            <a:ext cx="2131704" cy="1544996"/>
          </a:xfrm>
          <a:prstGeom prst="rect">
            <a:avLst/>
          </a:prstGeom>
        </p:spPr>
      </p:pic>
      <p:pic>
        <p:nvPicPr>
          <p:cNvPr id="1030" name="Picture 6" descr="http://www.flashdrivepros.com/Images/cutcaster-photo-801012619-USB-Flash-Drive-circuit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3458" y="2250592"/>
            <a:ext cx="3606253" cy="2856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thumbs.dreamstime.com/t/placa-de-circuito-com-resistores-e-diodo-emissor-de-luz-2510578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114" y="3121963"/>
            <a:ext cx="3022885" cy="2015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www.tabalabs.com.br/videogames/atari/av_gemini/10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6761" y="4023415"/>
            <a:ext cx="3617935" cy="2713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654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 smtClean="0">
                <a:latin typeface="Britannic Bold" panose="020B0903060703020204" pitchFamily="34" charset="0"/>
              </a:rPr>
              <a:t>1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No OA “</a:t>
            </a:r>
            <a:r>
              <a:rPr lang="pt-BR" sz="2500" dirty="0" err="1">
                <a:latin typeface="Arial Narrow" panose="020B0606020202030204" pitchFamily="34" charset="0"/>
              </a:rPr>
              <a:t>Circuit</a:t>
            </a:r>
            <a:r>
              <a:rPr lang="pt-BR" sz="2500" dirty="0">
                <a:latin typeface="Arial Narrow" panose="020B0606020202030204" pitchFamily="34" charset="0"/>
              </a:rPr>
              <a:t> </a:t>
            </a:r>
            <a:r>
              <a:rPr lang="pt-BR" sz="2500" dirty="0" err="1">
                <a:latin typeface="Arial Narrow" panose="020B0606020202030204" pitchFamily="34" charset="0"/>
              </a:rPr>
              <a:t>Construction</a:t>
            </a:r>
            <a:r>
              <a:rPr lang="pt-BR" sz="2500" dirty="0">
                <a:latin typeface="Arial Narrow" panose="020B0606020202030204" pitchFamily="34" charset="0"/>
              </a:rPr>
              <a:t> Kit: DC (HTML5</a:t>
            </a:r>
            <a:r>
              <a:rPr lang="pt-BR" sz="2500" dirty="0" smtClean="0">
                <a:latin typeface="Arial Narrow" panose="020B0606020202030204" pitchFamily="34" charset="0"/>
              </a:rPr>
              <a:t>)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”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foi construído o circuito mostrado na imagem abaixo. O voltímetro mostra que nos pontos marcados a voltagem é de 9V.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Explique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porque a lâmpada não acendeu.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0239" y="2199169"/>
            <a:ext cx="4849178" cy="4013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84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 smtClean="0">
                <a:latin typeface="Britannic Bold" panose="020B0903060703020204" pitchFamily="34" charset="0"/>
              </a:rPr>
              <a:t>2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 imagem abaixo mostra um circuito em paralelo com três lâmpadas de 10</a:t>
            </a:r>
            <a:r>
              <a:rPr lang="el-G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Ω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. Determine o valor da voltagem marcada pelo voltímetro onde está indicado na seta vermelha.  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1314" y="1955628"/>
            <a:ext cx="6389370" cy="4334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69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3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Se posicionarmos o amperímetro nos pontos A, B e C no circuito abaixo, quais serão os valores, em ampères, obtidos em cada caso? Calcule utilizando a 1ª Lei de Ohm.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1000" y="1904852"/>
            <a:ext cx="6661377" cy="4403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29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4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No circuito abaixo, se aumentarmos a resistência da lâmpada B, o que acontecerá com: </a:t>
            </a:r>
          </a:p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a)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 intensidade da corrente no ponto indicado pelo amperímetro?</a:t>
            </a:r>
          </a:p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b) com o brilho das lâmpadas A e B?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8124" y="2011680"/>
            <a:ext cx="5304301" cy="4292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87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>
                <a:latin typeface="Britannic Bold" panose="020B0903060703020204" pitchFamily="34" charset="0"/>
              </a:rPr>
              <a:t>5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10901" y="705397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No circuito representado na imagem abaixo, temos lâmpadas associadas em série e em paralelo. Demonstre com cálculos os valores indicados pelo amperímetro e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pelo voltímetro.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875213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7675" y="1750425"/>
            <a:ext cx="7420320" cy="4048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18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514</TotalTime>
  <Words>217</Words>
  <Application>Microsoft Office PowerPoint</Application>
  <PresentationFormat>Widescreen</PresentationFormat>
  <Paragraphs>18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6" baseType="lpstr">
      <vt:lpstr>Adobe Caslon Pro Bold</vt:lpstr>
      <vt:lpstr>Arial</vt:lpstr>
      <vt:lpstr>Arial Narrow</vt:lpstr>
      <vt:lpstr>Berlin Sans FB Demi</vt:lpstr>
      <vt:lpstr>Britannic Bold</vt:lpstr>
      <vt:lpstr>Calibri</vt:lpstr>
      <vt:lpstr>Calibri Light</vt:lpstr>
      <vt:lpstr>Times New Roman</vt:lpstr>
      <vt:lpstr>Tema do Office</vt:lpstr>
      <vt:lpstr>Atividade PHet sobre Circuitos Elétricos utilizando  o OA “Circuit Construction Kit: DC (HTML5)”</vt:lpstr>
      <vt:lpstr>Resistência elétrica (1ª Lei de Ohm)</vt:lpstr>
      <vt:lpstr>Questão 1</vt:lpstr>
      <vt:lpstr>Questão 2</vt:lpstr>
      <vt:lpstr>Questão 3</vt:lpstr>
      <vt:lpstr>Questão 4</vt:lpstr>
      <vt:lpstr>Questão 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Osmar Cavalcante</dc:creator>
  <cp:lastModifiedBy>Osmar Cavalcante</cp:lastModifiedBy>
  <cp:revision>48</cp:revision>
  <dcterms:created xsi:type="dcterms:W3CDTF">2018-08-26T02:32:38Z</dcterms:created>
  <dcterms:modified xsi:type="dcterms:W3CDTF">2018-09-10T01:07:19Z</dcterms:modified>
</cp:coreProperties>
</file>