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64" r:id="rId4"/>
    <p:sldId id="283" r:id="rId5"/>
    <p:sldId id="288" r:id="rId6"/>
    <p:sldId id="268" r:id="rId7"/>
    <p:sldId id="290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04/09/2018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density-and-buoyancy/buoyancy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11679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</a:t>
            </a:r>
            <a:r>
              <a:rPr lang="pt-BR" sz="3200" b="1" dirty="0" smtClean="0">
                <a:latin typeface="Berlin Sans FB Demi" panose="020E0802020502020306" pitchFamily="34" charset="0"/>
              </a:rPr>
              <a:t>Densidade e Empuxo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utilizando o OA </a:t>
            </a:r>
            <a:r>
              <a:rPr lang="pt-BR" sz="3200" b="1" dirty="0">
                <a:latin typeface="Berlin Sans FB Demi" panose="020E0802020502020306" pitchFamily="34" charset="0"/>
              </a:rPr>
              <a:t>“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Buoyancy</a:t>
            </a:r>
            <a:r>
              <a:rPr lang="pt-BR" sz="3200" b="1" dirty="0">
                <a:latin typeface="Berlin Sans FB Demi" panose="020E0802020502020306" pitchFamily="34" charset="0"/>
              </a:rPr>
              <a:t>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5524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</a:t>
            </a:r>
            <a:r>
              <a:rPr lang="pt-BR" b="1" dirty="0"/>
              <a:t>: </a:t>
            </a:r>
            <a:r>
              <a:rPr lang="pt-BR" dirty="0">
                <a:hlinkClick r:id="rId2"/>
              </a:rPr>
              <a:t>https://</a:t>
            </a:r>
            <a:r>
              <a:rPr lang="pt-BR" dirty="0" smtClean="0">
                <a:hlinkClick r:id="rId2"/>
              </a:rPr>
              <a:t>phet.colorado.edu/sims/density-and-buoyancy/buoyancy_en.html</a:t>
            </a:r>
            <a:endParaRPr lang="pt-BR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13772" y="1752150"/>
            <a:ext cx="6740571" cy="3745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imagem abaixo mostra um bloco de madeira e um bloco de concreto, ambos com 5kg, que foram jogados em um tanque com água. </a:t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Considerando a densidade da madeira (Dm), a densidade da água (Da) e a densidade do concreto (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Dc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), marque a alternativa que contém a relação correta entre elas:</a:t>
            </a:r>
          </a:p>
          <a:p>
            <a:pPr marL="457200" indent="-457200">
              <a:buAutoNum type="alphaLcParenR"/>
            </a:pP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Dc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= Da &gt; Dm</a:t>
            </a:r>
          </a:p>
          <a:p>
            <a:pPr marL="457200" indent="-457200">
              <a:buAutoNum type="alphaLcParenR"/>
            </a:pP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Dc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&gt;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Da &gt;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Dm</a:t>
            </a:r>
          </a:p>
          <a:p>
            <a:pPr marL="457200" indent="-457200">
              <a:buAutoNum type="alphaLcParenR"/>
            </a:pPr>
            <a:r>
              <a:rPr lang="pt-BR" sz="25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Dc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&lt;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Da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&lt; Dm</a:t>
            </a:r>
          </a:p>
          <a:p>
            <a:pPr marL="457200" indent="-457200">
              <a:buAutoNum type="alphaLcParenR"/>
            </a:pPr>
            <a:r>
              <a:rPr lang="pt-BR" sz="25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Dc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&gt;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Da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=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Dm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6285" y="2470104"/>
            <a:ext cx="7724775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As imagens abaixo mostram o bloco de concreto em cima de duas balanças (uma fora da água e uma dentro da água). A partir dessas imagens e dos valores que elas fornecem, é possível calcular o valor do empuxo?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382" y="2516777"/>
            <a:ext cx="4314825" cy="381000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5282" y="2628467"/>
            <a:ext cx="4534450" cy="3698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Se aumentarmos a massa da madeira para 8kg (como é mostrado na imagem abaixo), ela irá afundar na água?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248" y="1712646"/>
            <a:ext cx="7279455" cy="4215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29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Observe os valores de densidade do bloco de concreto e do fluido do tanque. O que irá acontecer se soltarmos o bloco no fluido?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2937" y="1924485"/>
            <a:ext cx="7780386" cy="396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7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5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10901" y="705397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Agora temos uma situação de um bloco de madeira em cima de outro bloco de isopor. Observe os valores de massa e de densidade dos blocos e explique por que eles não afundaram.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875213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103" y="2045510"/>
            <a:ext cx="7907792" cy="4010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18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6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10901" y="705397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Observe os valores de massa e volume do bloco, calcule a sua densidade e diga se ele irá afundar ou não na gasolina. Explique a sua resposta.</a:t>
            </a:r>
          </a:p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875213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040" y="1750425"/>
            <a:ext cx="9054443" cy="4554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3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</TotalTime>
  <Words>209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5" baseType="lpstr">
      <vt:lpstr>Arial</vt:lpstr>
      <vt:lpstr>Arial Narrow</vt:lpstr>
      <vt:lpstr>Berlin Sans FB Demi</vt:lpstr>
      <vt:lpstr>Britannic Bold</vt:lpstr>
      <vt:lpstr>Calibri</vt:lpstr>
      <vt:lpstr>Calibri Light</vt:lpstr>
      <vt:lpstr>Times New Roman</vt:lpstr>
      <vt:lpstr>Tema do Office</vt:lpstr>
      <vt:lpstr>Atividade PHet sobre Densidade e Empuxo utilizando o OA “Buoyancy”</vt:lpstr>
      <vt:lpstr>Questão 1</vt:lpstr>
      <vt:lpstr>Questão 2</vt:lpstr>
      <vt:lpstr>Questão 3</vt:lpstr>
      <vt:lpstr>Questão 4</vt:lpstr>
      <vt:lpstr>Questão 5</vt:lpstr>
      <vt:lpstr>Questão 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46</cp:revision>
  <dcterms:created xsi:type="dcterms:W3CDTF">2018-08-26T02:32:38Z</dcterms:created>
  <dcterms:modified xsi:type="dcterms:W3CDTF">2018-09-05T14:58:39Z</dcterms:modified>
</cp:coreProperties>
</file>