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4" r:id="rId4"/>
    <p:sldId id="283" r:id="rId5"/>
    <p:sldId id="267" r:id="rId6"/>
    <p:sldId id="279" r:id="rId7"/>
    <p:sldId id="268" r:id="rId8"/>
    <p:sldId id="281" r:id="rId9"/>
    <p:sldId id="280" r:id="rId10"/>
    <p:sldId id="277" r:id="rId11"/>
    <p:sldId id="28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5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1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1AA-7357-45F5-98C0-8BDB984A8EF6}" type="datetimeFigureOut">
              <a:rPr lang="pt-BR" smtClean="0"/>
              <a:t>04/09/2018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bending-light/latest/bending-light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1679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</a:t>
            </a:r>
            <a:r>
              <a:rPr lang="pt-BR" sz="3200" b="1" dirty="0" smtClean="0">
                <a:latin typeface="Berlin Sans FB Demi" panose="020E0802020502020306" pitchFamily="34" charset="0"/>
              </a:rPr>
              <a:t>a Refração da luz e Lei de Snell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utilizando o 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Bending</a:t>
            </a:r>
            <a:r>
              <a:rPr lang="pt-BR" sz="3200" b="1" dirty="0" smtClean="0">
                <a:latin typeface="Berlin Sans FB Demi" panose="020E0802020502020306" pitchFamily="34" charset="0"/>
              </a:rPr>
              <a:t> Light”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20526"/>
            <a:ext cx="9432501" cy="1655762"/>
          </a:xfrm>
        </p:spPr>
        <p:txBody>
          <a:bodyPr/>
          <a:lstStyle/>
          <a:p>
            <a:r>
              <a:rPr lang="pt-BR" b="1" dirty="0"/>
              <a:t>Disponível em: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phet.colorado.edu/sims/html/bending-light/latest/bending-light_en.html</a:t>
            </a:r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514" y="1866150"/>
            <a:ext cx="7227026" cy="354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1494" y="-356144"/>
            <a:ext cx="4609011" cy="1325563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Arial Rounded MT Bold" panose="020F0704030504030204" pitchFamily="34" charset="0"/>
              </a:rPr>
              <a:t>Tabela Trigonométrica</a:t>
            </a:r>
            <a:endParaRPr lang="pt-BR" sz="3000" dirty="0">
              <a:latin typeface="Arial Rounded MT Bold" panose="020F07040305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6" y="607721"/>
            <a:ext cx="5516169" cy="60499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69419"/>
            <a:ext cx="5336725" cy="46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5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9238" y="1071155"/>
            <a:ext cx="110936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Os prismas A e B funcionam, respectivamente, como lentes: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convergente e opaca.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o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paca e divergente.</a:t>
            </a:r>
          </a:p>
          <a:p>
            <a:pPr marL="457200" indent="-457200"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c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onvergente e divergente.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d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ivergente e convergente.</a:t>
            </a:r>
          </a:p>
          <a:p>
            <a:pPr marL="457200" indent="-457200">
              <a:buFont typeface="Arial" panose="020B0604020202020204" pitchFamily="34" charset="0"/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opaca e translúcida.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778" y="1828798"/>
            <a:ext cx="7878964" cy="37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89065" y="875213"/>
                <a:ext cx="1081386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No OA “</a:t>
                </a:r>
                <a:r>
                  <a:rPr lang="pt-BR" sz="2500" dirty="0" err="1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Bending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Light” altere o valor do comprimento de onda (indicado na seta preta) e observe o que acontece com a </a:t>
                </a:r>
                <a:r>
                  <a:rPr lang="pt-BR" sz="2500" dirty="0" err="1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 sua cor. Qual a relação que existe entre este fenômeno e a fórmula </a:t>
                </a:r>
                <a14:m>
                  <m:oMath xmlns:m="http://schemas.openxmlformats.org/officeDocument/2006/math"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m:rPr>
                        <m:nor/>
                      </m:rPr>
                      <a:rPr lang="pt-BR" sz="25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l-GR" sz="2400" b="1" dirty="0">
                        <a:latin typeface="Arial Narrow" panose="020B0606020202030204" pitchFamily="34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pt-BR" sz="25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·</m:t>
                    </m:r>
                    <m:r>
                      <a:rPr lang="pt-BR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</m:oMath>
                </a14:m>
                <a:r>
                  <a:rPr lang="pt-BR" sz="2500" dirty="0" smtClean="0">
                    <a:latin typeface="Arial Narrow" panose="020B0606020202030204" pitchFamily="34" charset="0"/>
                    <a:cs typeface="Times New Roman" panose="02020603050405020304" pitchFamily="18" charset="0"/>
                  </a:rPr>
                  <a:t>? Explique </a:t>
                </a:r>
                <a:endParaRPr lang="pt-BR" sz="2500" dirty="0">
                  <a:latin typeface="Arial Narrow" panose="020B0606020202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065" y="875213"/>
                <a:ext cx="10813869" cy="4351338"/>
              </a:xfrm>
              <a:blipFill>
                <a:blip r:embed="rId2"/>
                <a:stretch>
                  <a:fillRect l="-902" t="-1964" r="-1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902" y="2076994"/>
            <a:ext cx="8112108" cy="449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Explique por que a intensidade e a velocidade da luz são alteradas quando passam por dois meios com refringências distintas (como acontece na situação representada na figura abaixo).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669" y="2101118"/>
            <a:ext cx="7755664" cy="449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No OA “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Bending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Light” altere o valor do índice de refração (indicado na seta vermelha) e observe o que acontece com o ângulo da luz refratada com a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normal (linha pontilhada e vertical)? 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165" y="1958033"/>
            <a:ext cx="8033128" cy="38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A figura abaixo mostra o percurso que a luz (linha azul) faz ao passar por quatro meios materiais distintos. De acordo com o que foi observado, podemos dizer que a relação correta entre os índices de refração (n1, n2, n3 e n4) é: 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n1 = n2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n2 &lt; n3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n3 = n4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n2 = n4</a:t>
            </a:r>
          </a:p>
          <a:p>
            <a:pPr marL="457200" indent="-457200">
              <a:buAutoNum type="alphaLcParenR"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n1 &lt; n2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188" y="2051093"/>
            <a:ext cx="6423777" cy="35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7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353" y="721217"/>
            <a:ext cx="10515600" cy="13172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dobe Garamond Pro Bold" panose="02020702060506020403" pitchFamily="18" charset="0"/>
              </a:rPr>
              <a:t>Refração da luz </a:t>
            </a:r>
            <a:br>
              <a:rPr lang="pt-BR" dirty="0" smtClean="0">
                <a:latin typeface="Adobe Garamond Pro Bold" panose="02020702060506020403" pitchFamily="18" charset="0"/>
              </a:rPr>
            </a:br>
            <a:r>
              <a:rPr lang="pt-BR" sz="2800" b="1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Chamamos </a:t>
            </a:r>
            <a:r>
              <a:rPr lang="pt-BR" sz="28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de refração da luz o fenômeno em que ela é transmitida de um meio para outro diferente.</a:t>
            </a:r>
            <a:br>
              <a:rPr lang="pt-BR" sz="28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pt-BR" sz="2800" b="1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Nesta mudança de meios a frequência da onda luminosa não é alterada, embora sua velocidade e o seu comprimento de onda sejam.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32" name="Picture 12" descr="http://www.sofisica.com.br/conteudos/Otica/Refracaodaluz/imagens/le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4" y="2274307"/>
            <a:ext cx="6533346" cy="43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261" y="2382044"/>
            <a:ext cx="4229100" cy="16192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928" y="4770041"/>
            <a:ext cx="36290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8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Utilizando a Lei de Snell, calcule o valor do índice de refração do material desconhecido A, considerando que o ângulo de incidência do feixe de luz com a normal é de 30 graus como mostra a figura abaixo. Utilize a tabela trigonométrica do próximo slide.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27190"/>
            <a:ext cx="10408920" cy="45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91494" y="-356144"/>
            <a:ext cx="4609011" cy="1325563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Arial Rounded MT Bold" panose="020F0704030504030204" pitchFamily="34" charset="0"/>
              </a:rPr>
              <a:t>Tabela Trigonométrica</a:t>
            </a:r>
            <a:endParaRPr lang="pt-BR" sz="3000" dirty="0">
              <a:latin typeface="Arial Rounded MT Bold" panose="020F070403050403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06" y="607721"/>
            <a:ext cx="5516169" cy="60499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69419"/>
            <a:ext cx="5336725" cy="467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5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6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0901" y="705397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Utilizando a Lei de Snell, calcule o valor do índice de refração do material desconhecido B, considerando que o ângulo de incidência do feixe de luz com a normal é de 45 graus como mostra a figura abaixo.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Utilize a tabela trigonométrica do próximo slide.</a:t>
            </a:r>
          </a:p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875213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765" y="1935859"/>
            <a:ext cx="9881036" cy="46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343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3" baseType="lpstr">
      <vt:lpstr>Adobe Devanagari</vt:lpstr>
      <vt:lpstr>Adobe Garamond Pro Bold</vt:lpstr>
      <vt:lpstr>Arial</vt:lpstr>
      <vt:lpstr>Arial Narrow</vt:lpstr>
      <vt:lpstr>Arial Rounded MT Bold</vt:lpstr>
      <vt:lpstr>Berlin Sans FB Demi</vt:lpstr>
      <vt:lpstr>Britannic Bold</vt:lpstr>
      <vt:lpstr>Calibri</vt:lpstr>
      <vt:lpstr>Calibri Light</vt:lpstr>
      <vt:lpstr>Cambria Math</vt:lpstr>
      <vt:lpstr>Times New Roman</vt:lpstr>
      <vt:lpstr>Tema do Office</vt:lpstr>
      <vt:lpstr>Atividade PHet sobre a Refração da luz e Lei de Snell utilizando o OA “Bending Light”</vt:lpstr>
      <vt:lpstr>Questão 1</vt:lpstr>
      <vt:lpstr>Questão 2</vt:lpstr>
      <vt:lpstr>Questão 3</vt:lpstr>
      <vt:lpstr>Questão 4</vt:lpstr>
      <vt:lpstr>Refração da luz  Chamamos de refração da luz o fenômeno em que ela é transmitida de um meio para outro diferente. Nesta mudança de meios a frequência da onda luminosa não é alterada, embora sua velocidade e o seu comprimento de onda sejam. </vt:lpstr>
      <vt:lpstr>Questão 5</vt:lpstr>
      <vt:lpstr>Tabela Trigonométrica</vt:lpstr>
      <vt:lpstr>Questão 6</vt:lpstr>
      <vt:lpstr>Tabela Trigonométrica</vt:lpstr>
      <vt:lpstr>Questão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 Cavalcante</dc:creator>
  <cp:lastModifiedBy>Osmar Cavalcante</cp:lastModifiedBy>
  <cp:revision>36</cp:revision>
  <dcterms:created xsi:type="dcterms:W3CDTF">2018-08-26T02:32:38Z</dcterms:created>
  <dcterms:modified xsi:type="dcterms:W3CDTF">2018-09-04T21:16:11Z</dcterms:modified>
</cp:coreProperties>
</file>