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4" r:id="rId4"/>
    <p:sldId id="264" r:id="rId5"/>
    <p:sldId id="283" r:id="rId6"/>
    <p:sldId id="288" r:id="rId7"/>
    <p:sldId id="268" r:id="rId8"/>
    <p:sldId id="292" r:id="rId9"/>
    <p:sldId id="291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ohms-law/latest/ohms-law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a </a:t>
            </a:r>
            <a:r>
              <a:rPr lang="pt-BR" sz="3200" b="1" dirty="0">
                <a:latin typeface="Berlin Sans FB Demi" panose="020E0802020502020306" pitchFamily="34" charset="0"/>
              </a:rPr>
              <a:t>P</a:t>
            </a:r>
            <a:r>
              <a:rPr lang="pt-BR" sz="3200" b="1" dirty="0" smtClean="0">
                <a:latin typeface="Berlin Sans FB Demi" panose="020E0802020502020306" pitchFamily="34" charset="0"/>
              </a:rPr>
              <a:t>rimeira </a:t>
            </a:r>
            <a:r>
              <a:rPr lang="pt-BR" sz="3200" b="1" dirty="0">
                <a:latin typeface="Berlin Sans FB Demi" panose="020E0802020502020306" pitchFamily="34" charset="0"/>
              </a:rPr>
              <a:t>L</a:t>
            </a:r>
            <a:r>
              <a:rPr lang="pt-BR" sz="3200" b="1" dirty="0" smtClean="0">
                <a:latin typeface="Berlin Sans FB Demi" panose="020E0802020502020306" pitchFamily="34" charset="0"/>
              </a:rPr>
              <a:t>ei de Ohm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Ohm’s</a:t>
            </a:r>
            <a:r>
              <a:rPr lang="pt-BR" sz="3200" b="1" dirty="0" smtClean="0">
                <a:latin typeface="Berlin Sans FB Demi" panose="020E0802020502020306" pitchFamily="34" charset="0"/>
              </a:rPr>
              <a:t> Law”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em: </a:t>
            </a:r>
            <a:r>
              <a:rPr lang="pt-BR" b="1" dirty="0" smtClean="0">
                <a:hlinkClick r:id="rId2"/>
              </a:rPr>
              <a:t>https</a:t>
            </a:r>
            <a:r>
              <a:rPr lang="pt-BR" b="1" dirty="0">
                <a:hlinkClick r:id="rId2"/>
              </a:rPr>
              <a:t>://</a:t>
            </a:r>
            <a:r>
              <a:rPr lang="pt-BR" b="1" dirty="0" smtClean="0">
                <a:hlinkClick r:id="rId2"/>
              </a:rPr>
              <a:t>phet.colorado.edu/sims/html/ohms-law/latest/ohms-law_en.html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338" y="1763486"/>
            <a:ext cx="6820444" cy="3568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83713"/>
            <a:ext cx="10515600" cy="1974402"/>
          </a:xfrm>
        </p:spPr>
        <p:txBody>
          <a:bodyPr/>
          <a:lstStyle/>
          <a:p>
            <a:pPr algn="ctr"/>
            <a:r>
              <a:rPr lang="pt-BR" b="1" dirty="0" smtClean="0">
                <a:latin typeface="Adobe Caslon Pro Bold" panose="0205070206050A020403" pitchFamily="18" charset="0"/>
              </a:rPr>
              <a:t>Resistência elétrica (1ª Lei de Ohm)</a:t>
            </a:r>
            <a:endParaRPr lang="pt-BR" b="1" dirty="0">
              <a:latin typeface="Adobe Caslon Pro Bold" panose="0205070206050A0204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r>
              <a:rPr lang="pt-BR" b="1" dirty="0" smtClean="0">
                <a:latin typeface="Adobe Caslon Pro Bold" panose="0205070206050A020403" pitchFamily="18" charset="0"/>
              </a:rPr>
              <a:t>Resistência à passagem da corrente elétrica.</a:t>
            </a:r>
            <a:endParaRPr lang="pt-BR" b="1" dirty="0">
              <a:latin typeface="Adobe Caslon Pro Bold" panose="0205070206050A020403" pitchFamily="18" charset="0"/>
            </a:endParaRPr>
          </a:p>
          <a:p>
            <a:r>
              <a:rPr lang="pt-BR" b="1" dirty="0" smtClean="0">
                <a:latin typeface="Adobe Caslon Pro Bold" panose="0205070206050A020403" pitchFamily="18" charset="0"/>
              </a:rPr>
              <a:t>Resistores: são componentes elétricos destinados a gerar resistência.</a:t>
            </a:r>
            <a:endParaRPr lang="pt-BR" b="1" dirty="0"/>
          </a:p>
        </p:txBody>
      </p:sp>
      <p:pic>
        <p:nvPicPr>
          <p:cNvPr id="1026" name="Picture 2" descr="http://www.mundoeducacao.com/upload/conteudo_legenda/21e549e6b316dce4b5d4c8ef661ad6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874" y="5137221"/>
            <a:ext cx="1540881" cy="154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651" y="2250592"/>
            <a:ext cx="2131704" cy="1544996"/>
          </a:xfrm>
          <a:prstGeom prst="rect">
            <a:avLst/>
          </a:prstGeom>
        </p:spPr>
      </p:pic>
      <p:pic>
        <p:nvPicPr>
          <p:cNvPr id="1030" name="Picture 6" descr="http://www.flashdrivepros.com/Images/cutcaster-photo-801012619-USB-Flash-Drive-circui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458" y="2250592"/>
            <a:ext cx="3606253" cy="285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humbs.dreamstime.com/t/placa-de-circuito-com-resistores-e-diodo-emissor-de-luz-2510578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14" y="3121963"/>
            <a:ext cx="3022885" cy="20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tabalabs.com.br/videogames/atari/av_gemini/1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61" y="4023415"/>
            <a:ext cx="3617935" cy="271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Quais as funções principais de cada uma dessas grandezas físicas: Resistência (dada em ohm), Corrente (dada em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ampére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 e Diferença de Potencial (dada em volt)? Caso queira, utilize a imagem abaixo para ajudar em sua resposta.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cfq.absolutamente.net/imagens/lei%20de%20oh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42" y="2217511"/>
            <a:ext cx="8062174" cy="421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Ohm’s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Law” altere o valor da voltagem 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voltage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e observe o que acontece com as pilhas. Explique por que essas pilhas são colocadas em série e não em paralelo?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058" y="1998763"/>
            <a:ext cx="7865882" cy="432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Quando aumentamos o valor da voltagem, o que acontece com a corrente e com a resistência elétrica? Elas são diretamente ou inversamente proporcionais à voltagem?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647" y="1875055"/>
            <a:ext cx="8033249" cy="454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Quando aumentamos o valor da resistência elétrica, o que acontece com a corrente e com a voltagem? Elas são diretamente ou inversamente proporcionais à resistência elétrica?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528" y="1961571"/>
            <a:ext cx="7646942" cy="43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a diferença de potencial entre as extremidades de um fio condutor for 4 volts e sua resistência elétrica for 570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Ohm’s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, como é mostrado na imagem abaixo, qual será a intensidade da corrente, em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miliampères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), que passará por este fio? Após os cálculos, confira a resposta 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Ohm’s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Law”.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0901" y="2419350"/>
            <a:ext cx="267652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a diferença de potencial entre as extremidades de um fio condutor for 6 volts e por ela passar uma corrente de 25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miliampères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(como é mostrado na imagem abaixo), qual será a resistência elétrica, em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Ohm’s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, atuante no fio? Após os cálculos, confira a resposta 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Ohm’s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Law”.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616" y="2486977"/>
            <a:ext cx="53816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9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7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Ohm’s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Law” altere os valores de intensidade da corrente (i), resistência elétrica (R) e da diferença de potencial (U) e confira se o fio condutor no OA funciona como um resistor ôhmico ou não-ôhmico de acordo com o gráfico sugerido abaixo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838200" y="2346718"/>
            <a:ext cx="10515600" cy="4824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Ôhmico</a:t>
            </a:r>
          </a:p>
          <a:p>
            <a:r>
              <a:rPr lang="pt-BR" sz="4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Não Ôhmico</a:t>
            </a:r>
            <a:endParaRPr lang="pt-BR" sz="4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717" y="2051110"/>
            <a:ext cx="7643880" cy="447713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997" y="3681555"/>
            <a:ext cx="2131704" cy="154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360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8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a Primeira Lei de Ohm utilizando o OA “Ohm’s Law”</vt:lpstr>
      <vt:lpstr>Resistência elétrica (1ª Lei de Ohm)</vt:lpstr>
      <vt:lpstr>Questão 1</vt:lpstr>
      <vt:lpstr>Questão 2</vt:lpstr>
      <vt:lpstr>Questão 3</vt:lpstr>
      <vt:lpstr>Questão 4</vt:lpstr>
      <vt:lpstr>Questão 5</vt:lpstr>
      <vt:lpstr>Questão 6</vt:lpstr>
      <vt:lpstr>Questão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41</cp:revision>
  <dcterms:created xsi:type="dcterms:W3CDTF">2018-08-26T02:32:38Z</dcterms:created>
  <dcterms:modified xsi:type="dcterms:W3CDTF">2018-09-04T21:17:44Z</dcterms:modified>
</cp:coreProperties>
</file>