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67" r:id="rId5"/>
    <p:sldId id="258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energy-skate-park-basics/latest/energy-skate-park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>
                <a:latin typeface="Berlin Sans FB Demi" panose="020E0802020502020306" pitchFamily="34" charset="0"/>
              </a:rPr>
              <a:t>s</a:t>
            </a:r>
            <a:r>
              <a:rPr lang="pt-BR" sz="3200" b="1" dirty="0" smtClean="0">
                <a:latin typeface="Berlin Sans FB Demi" panose="020E0802020502020306" pitchFamily="34" charset="0"/>
              </a:rPr>
              <a:t>obre Energia Mecânica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a simulação “Energy Skate Park: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0526"/>
            <a:ext cx="9432501" cy="1655762"/>
          </a:xfrm>
        </p:spPr>
        <p:txBody>
          <a:bodyPr/>
          <a:lstStyle/>
          <a:p>
            <a:r>
              <a:rPr lang="pt-BR" b="1" dirty="0"/>
              <a:t>Disponível em</a:t>
            </a:r>
            <a:r>
              <a:rPr lang="pt-BR" b="1" dirty="0" smtClean="0"/>
              <a:t>: </a:t>
            </a:r>
            <a:r>
              <a:rPr lang="pt-BR" dirty="0" smtClean="0">
                <a:hlinkClick r:id="rId2"/>
              </a:rPr>
              <a:t>https</a:t>
            </a:r>
            <a:r>
              <a:rPr lang="pt-BR" dirty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phet.colorado.edu/sims/html/energy-skate-park-basics/latest/energy-skate-park-basics_en.html</a:t>
            </a:r>
            <a:endParaRPr lang="pt-BR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6785" y="5620526"/>
            <a:ext cx="2037642" cy="10953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3171" y="1874877"/>
            <a:ext cx="6593614" cy="352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Vá em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Friction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(indicado na seta vermelha), altere o valor de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Friction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” (indicado na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seta verde) para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none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(zerando-a) e coloque o skatista para se movimentar na pista e observe que ele não irá parar. Aos poucos, aumente o valor de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Friction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(indicado na seta verde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 e observe que o seu movimento vai parando. Por que isso aconteceu?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082" y="2178926"/>
            <a:ext cx="6193836" cy="467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3770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8377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Como estará o gráfico de energia mecânica quando o skatista atingir a </a:t>
            </a:r>
            <a:r>
              <a:rPr lang="pt-BR" sz="2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altura máxima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do movimento na pista? Despreze o atrito na pista. 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046" y="1567541"/>
            <a:ext cx="8007531" cy="485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5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3770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8377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Como estará o gráfico de energia mecânica quando o skatista atingir a </a:t>
            </a:r>
            <a:r>
              <a:rPr lang="pt-BR" sz="2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altura mínima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do movimento na pista? Despreze o atrito na pista. 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046" y="1567541"/>
            <a:ext cx="8007531" cy="485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8882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alterarmos a massa do skatista (indicado na seta vermelha), o que acontecerá com o valor da energia potencial gravitacional?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278" y="1933304"/>
            <a:ext cx="7943442" cy="442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5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8882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Após começar o movimento, até qual ponto (A, B ou C) o skatista irá chegar até começar a voltar à posição inicial?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452" y="2139152"/>
            <a:ext cx="9291094" cy="44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200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Energia Mecânica utilizando a simulação “Energy Skate Park: Basics”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21</cp:revision>
  <dcterms:created xsi:type="dcterms:W3CDTF">2018-08-26T02:32:38Z</dcterms:created>
  <dcterms:modified xsi:type="dcterms:W3CDTF">2018-09-05T00:11:11Z</dcterms:modified>
</cp:coreProperties>
</file>