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58" r:id="rId5"/>
    <p:sldId id="260" r:id="rId6"/>
    <p:sldId id="261" r:id="rId7"/>
    <p:sldId id="257" r:id="rId8"/>
    <p:sldId id="263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26/08/2018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projectile-motion/latest/projectile-mo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Lançamento de projéteis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a simulação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Projectile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 HTML5”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phet.colorado.edu/sims/html/projectile-motion/latest/projectile-motion_en.html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089" y="2056157"/>
            <a:ext cx="6597696" cy="316719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76785" y="5620526"/>
            <a:ext cx="2037642" cy="109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Vectors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(indicado na seta vermelha) você pode lançar os projéteis e analisar o que acontece com os seus vetores: velocidade, aceleração e força (indicados na seta verde) durante sua trajetória. Desprezando a resistência do ar, observe e explique o que acontece com esses vetores em um lançamento obliquo qualquer.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049" y="2154203"/>
            <a:ext cx="8006854" cy="470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3770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574768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Vá na opção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Drag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(indicado na seta vermelha) 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lance os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projéteis com o mesmo ângulo e velocidade,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mas, antes de cada lançamento, altere o coeficiente de arrasto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Drag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coeficiente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(indicado na seta verde)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 verifique os alcances obtidos. O que podemos concluir? A aerodinâmica do projétil influencia em sua trajetória?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701" y="2063932"/>
            <a:ext cx="7540127" cy="479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8882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o ângulo e a velocidade de lançamento do projétil para cada uma das situações (A, B e C). Desprezando a resistência do ar em todas as situações, em qual delas o projétil terá o maior alcance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" y="2256770"/>
            <a:ext cx="11777663" cy="400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5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8882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Um projétil é lançado três vezes e descreve três trajetórias distintas como mostrado na figura abaixo. Em qual desses lançamentos (1, 2 ou 3) o projétil demorou mais tempo para tocar no solo?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042" y="2077675"/>
            <a:ext cx="9439913" cy="423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3" y="783774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Um projétil é lançado a 20m/s e a 15 metros de altura (como mostra a figura abaixo). Qual a velocidade do projétil ao passar pelo ponto A (ponto mais alto da trajetória) e ao passar pelo ponto B? Considere a gravidade sendo 10m/s² e despreze a resistência do ar.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2"/>
            <a:ext cx="10449266" cy="473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6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8882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Um projétil é lançado horizontalmente com uma velocidade de 20m/s a 15 metros do solo. Considerando a gravidade local sendo 9,8m/s² e desprezando a resistência do ar, qual o alcance horizontal do projétil ao tocar o solo?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5" y="2051861"/>
            <a:ext cx="8404520" cy="460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7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3" y="783774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Um projétil é lançado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obliquamente do solo a 22m/s e com um ângulo de 60° em relação a horizontal (como mostra a figura abaixo). Considerando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gravidade sendo 10m/s² 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desprezando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resistência 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ar, qual foi o alcance horizontal do projétil ao tocar o solo?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277" y="1978832"/>
            <a:ext cx="8494260" cy="467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8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3" y="783774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Determine a posição correta do alvo (indicado na seta vermelha) para que este seja atingido por um projétil lançado horizontalmente a 5 metros do solo com uma velocidade de 23m/s (como mostra a figura abaixo). Despreze a resistência do ar e utilize g = 9,8m/s² (indicado na seta verde).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997" y="2271122"/>
            <a:ext cx="8528005" cy="42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437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Lançamento de projéteis utilizando a simulação “Projectile Motion HTML5”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  <vt:lpstr>Questão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16</cp:revision>
  <dcterms:created xsi:type="dcterms:W3CDTF">2018-08-26T02:32:38Z</dcterms:created>
  <dcterms:modified xsi:type="dcterms:W3CDTF">2018-08-26T18:14:17Z</dcterms:modified>
</cp:coreProperties>
</file>