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webextensions/webextension4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5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6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4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8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4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3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0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5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ABCA-2CC3-47F9-B5C6-CC7BF50E043C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5CBBD-A024-4FED-80B2-6B399A933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3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NULL" TargetMode="Externa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customXml" Target="../../customXml/item2.xml"/><Relationship Id="rId6" Type="http://schemas.microsoft.com/office/2007/relationships/media" Target="../media/media1.mp4"/><Relationship Id="rId5" Type="http://schemas.openxmlformats.org/officeDocument/2006/relationships/tags" Target="../tags/tag3.xml"/><Relationship Id="rId10" Type="http://schemas.openxmlformats.org/officeDocument/2006/relationships/image" Target="../media/image2.png"/><Relationship Id="rId4" Type="http://schemas.openxmlformats.org/officeDocument/2006/relationships/customXml" Target="../../customXml/item1.xml"/><Relationship Id="rId9" Type="http://schemas.microsoft.com/office/2011/relationships/webextension" Target="../webextensions/webextension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1/relationships/webextension" Target="../webextensions/webextension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11/relationships/webextension" Target="../webextensions/webextension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1/relationships/webextension" Target="../webextensions/webextension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56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013283" y="4341402"/>
            <a:ext cx="601583" cy="6015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17294" y="3196392"/>
            <a:ext cx="601583" cy="6015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021306" y="2051383"/>
            <a:ext cx="601583" cy="60158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02177" y="791852"/>
            <a:ext cx="8974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Welcome to Office Mix</a:t>
            </a:r>
            <a:endParaRPr lang="en-US" sz="48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5869" y="2022251"/>
            <a:ext cx="6146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WATCH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2177" y="3173105"/>
            <a:ext cx="6146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CREATE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2177" y="4323958"/>
            <a:ext cx="6146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</a:t>
            </a:r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SHARE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643615" y="2022109"/>
            <a:ext cx="5307291" cy="2953021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35602" y="5672889"/>
            <a:ext cx="7854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Delete this slide (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</a:t>
            </a:r>
            <a:r>
              <a:rPr lang="en-US" sz="1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elete key) and open a new slide (Ctrl </a:t>
            </a:r>
            <a:r>
              <a:rPr 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+ </a:t>
            </a:r>
            <a:r>
              <a:rPr lang="en-US" sz="1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M) when you are ready to create your first Mix  </a:t>
            </a:r>
            <a:endParaRPr lang="en-US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28247" y="2024252"/>
            <a:ext cx="360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tmp9C29">
            <a:hlinkClick r:id="" action="ppaction://media"/>
          </p:cNvPr>
          <p:cNvPicPr>
            <a:picLocks noChangeAspect="1"/>
          </p:cNvPicPr>
          <p:nvPr>
            <a:videoFile r:link="rId3"/>
            <p:custDataLst>
              <p:custData r:id="rId4"/>
              <p:tags r:id="rId5"/>
            </p:custDataLst>
            <p:extLst>
              <p:ext uri="{DAA4B4D4-6D71-4841-9C94-3DE7FCFB9230}">
                <p14:media xmlns:p14="http://schemas.microsoft.com/office/powerpoint/2010/main" r:embed="rId6">
                  <p14:trim end="127.1088"/>
                </p14:media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861800" y="101600"/>
            <a:ext cx="228600" cy="228600"/>
          </a:xfrm>
          <a:prstGeom prst="rect">
            <a:avLst/>
          </a:prstGeom>
        </p:spPr>
      </p:pic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14" name="App 13"/>
              <p:cNvGraphicFramePr>
                <a:graphicFrameLocks noGrp="1"/>
              </p:cNvGraphicFramePr>
              <p:nvPr/>
            </p:nvGraphicFramePr>
            <p:xfrm>
              <a:off x="1524000" y="857249"/>
              <a:ext cx="9144000" cy="51435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9"/>
              </a:graphicData>
            </a:graphic>
          </p:graphicFrame>
        </mc:Choice>
        <mc:Fallback>
          <p:pic>
            <p:nvPicPr>
              <p:cNvPr id="14" name="App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24000" y="857249"/>
                <a:ext cx="9144000" cy="5143500"/>
              </a:xfrm>
              <a:prstGeom prst="rect">
                <a:avLst/>
              </a:prstGeom>
            </p:spPr>
          </p:pic>
        </mc:Fallback>
      </mc:AlternateContent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89677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69513796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6" name="App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5332675"/>
                  </p:ext>
                </p:extLst>
              </p:nvPr>
            </p:nvGraphicFramePr>
            <p:xfrm>
              <a:off x="-213360" y="-106680"/>
              <a:ext cx="12353925" cy="6960869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4"/>
              </a:graphicData>
            </a:graphic>
          </p:graphicFrame>
        </mc:Choice>
        <mc:Fallback>
          <p:pic>
            <p:nvPicPr>
              <p:cNvPr id="6" name="App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13360" y="-106680"/>
                <a:ext cx="12353925" cy="696086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172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56728628"/>
                  </p:ext>
                </p:extLst>
              </p:nvPr>
            </p:nvGraphicFramePr>
            <p:xfrm>
              <a:off x="872924" y="1513109"/>
              <a:ext cx="10515600" cy="4351338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ontent Placeholder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2924" y="1513109"/>
                <a:ext cx="10515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45752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TEMPLATEID" val="2a1c9f77-db35-49ac-a494-7f7996a554e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CF7FCD7-5E1B-4ED1-A094-0613D26D9237}"/>
  <p:tag name="ATHENA.CUSTOMXMLCONTENT" val="&lt;?xml version=&quot;1.0&quot;?&gt;&lt;athena xmlns=&quot;http://schemas.microsoft.com/edu/athena&quot; version=&quot;0.1.3885.0&quot;&gt;&lt;timings duration=&quot;27435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C7B68F6E-A849-4775-B0F5-63BF54C190CF}"/>
  <p:tag name="ATHENA.CUSTOMXMLCONTENT" val="&lt;?xml version=&quot;1.0&quot;?&gt;&lt;athena xmlns=&quot;http://schemas.microsoft.com/edu/athena&quot; version=&quot;0.1.3885.0&quot;&gt;&lt;media streamable=&quot;true&quot; recordStart=&quot;0&quot; recordEnd=&quot;27435&quot; recordLength=&quot;27562&quot; audioOnly=&quot;true&quot;/&gt;&lt;/athena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Run.potx" id="{3F2912DF-9336-4046-BD62-1F62EE7B336E}" vid="{7B76C813-157B-4625-B380-3F19F3BB6859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webextensions/_rels/webextension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webextensions/_rels/webextension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webextensions/webextension1.xml><?xml version="1.0" encoding="utf-8"?>
<we:webextension xmlns:we="http://schemas.microsoft.com/office/webextensions/webextension/2010/11" id="{411B8C99-4808-47A9-835A-2B8D5BF5E1BE}">
  <we:reference id="wa104238072" version="1.3.0.0" store="en-US" storeType="OMEX"/>
  <we:alternateReferences>
    <we:reference id="WA104238072" version="1.3.0.0" store="WA104238072" storeType="OMEX"/>
  </we:alternateReferences>
  <we:properties>
    <we:property name="__labs__" value="{&quot;configuration&quot;:{&quot;appVersion&quot;:{&quot;major&quot;:0,&quot;minor&quot;:1},&quot;components&quot;:[{&quot;name&quot;:&quot;Free Response Question&quot;,&quot;question&quot;:{&quot;text/html&quot;:&quot;&lt;p&gt;Insert question here&lt;/p&gt;&quot;,&quot;text/plain&quot;:&quot;Insert question here&quot;},&quot;maxScore&quot;:0,&quot;timeLimit&quot;:0,&quot;hasAnswer&quot;:false,&quot;answer&quot;:null,&quot;type&quot;:&quot;Labs.Components.InputComponent&quot;,&quot;values&quot;:{&quot;hints&quot;:[]},&quot;secure&quot;:false,&quot;data&quot;:{&quot;question&quot;:&quot;&lt;p&gt;Insert question here&lt;/p&gt;&quot;,&quot;fontSize&quot;:&quot;medium&quot;,&quot;hints&quot;:[],&quot;timeLimit&quot;:null}}],&quot;name&quot;:&quot;&lt;p&gt;Insert question here&lt;/p&gt;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EFA79B98-9F20-4BE6-A47B-ABC04D979603}">
  <we:reference id="wa104238076" version="1.3.0.0" store="en-US" storeType="OMEX"/>
  <we:alternateReferences>
    <we:reference id="WA104238076" version="1.3.0.0" store="WA104238076" storeType="OMEX"/>
  </we:alternateReferences>
  <we:properties/>
  <we:bindings/>
  <we:snapshot xmlns:r="http://schemas.openxmlformats.org/officeDocument/2006/relationships" r:embed="rId1"/>
</we:webextension>
</file>

<file path=ppt/webextensions/webextension3.xml><?xml version="1.0" encoding="utf-8"?>
<we:webextension xmlns:we="http://schemas.microsoft.com/office/webextensions/webextension/2010/11" id="{3B7101D0-1E7E-4FCC-BD3A-96A50C30749B}">
  <we:reference id="wa104323558" version="1.0.0.0" store="en-US" storeType="OMEX"/>
  <we:alternateReferences>
    <we:reference id="WA104323558" version="1.0.0.0" store="WA104323558" storeType="OMEX"/>
  </we:alternateReferences>
  <we:properties>
    <we:property name="__labs__" value="{&quot;configuration&quot;:{&quot;appVersion&quot;:{&quot;major&quot;:1,&quot;minor&quot;:1},&quot;components&quot;:[{&quot;type&quot;:&quot;Labs.Components.ActivityComponent&quot;,&quot;name&quot;:&quot;Graphing Lines&quot;,&quot;values&quot;:{},&quot;data&quot;:{&quot;id&quot;:&quot;phet-https://phet.colorado.edu/sims/html/graphing-lines/latest/graphing-lines_en.html&quot;},&quot;secure&quot;:false}],&quot;name&quot;:&quot;Graphing Lines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ppt/webextensions/webextension4.xml><?xml version="1.0" encoding="utf-8"?>
<we:webextension xmlns:we="http://schemas.microsoft.com/office/webextensions/webextension/2010/11" id="{CE92F348-969E-4C48-8AC8-B9844291EE54}">
  <we:reference id="wa104323558" version="1.0.0.0" store="en-US" storeType="OMEX"/>
  <we:alternateReferences>
    <we:reference id="WA104323558" version="1.0.0.0" store="WA104323558" storeType="OMEX"/>
  </we:alternateReferences>
  <we:properties>
    <we:property name="__labs__" value="{&quot;configuration&quot;:null,&quot;hostVersion&quot;:{&quot;major&quot;:0,&quot;minor&quot;:1}}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athena xmlns="http://schemas.microsoft.com/edu/athena" version="0.1.3885.0">
  <media streamable="true" recordStart="0" recordEnd="27435" recordLength="27562" audioOnly="true"/>
</athena>
</file>

<file path=customXml/item2.xml><?xml version="1.0" encoding="utf-8"?>
<athena xmlns="http://schemas.microsoft.com/edu/athena" version="0.1.3885.0">
  <timings duration="27435"/>
</athena>
</file>

<file path=customXml/item3.xml><?xml version="1.0" encoding="utf-8"?>
<athena xmlns="http://schemas.microsoft.com/edu/athena" version="0.1.3885.0">
  <ink scale="0.8283002">AAEAAAD/////AQAAAAAAAAAMAgAAAE9BdXRob3JQUFQsIFZlcnNpb249MC4xLjM4ODUuMCwgQ3VsdHVyZT1uZXV0cmFsLCBQdWJsaWNLZXlUb2tlbj0zMWJmMzg1NmFkMzY0ZTM1BQEAAAALSW5rTWF0dGVyVjEDAAAADUxpc3RgMStfaXRlbXMMTGlzdGAxK19zaXplD0xpc3RgMStfdmVyc2lvbgQAABdTaGFyZWQuSW5raW5nLklua0F0b21bXQIAAAAICAIAAAAJAwAAAAoAAAAMAAAABwMAAAAAAQAAABAAAAAECUlua0F0b21WMQIAAAAJBAAAAAkFAAAACQYAAAAJBwAAAAkIAAAACQkAAAAJCgAAAAkLAAAACQwAAAAJDQAAAA0GBQQAAAALUGVuU3Ryb2tlVjEEAAAACkF0dHJpYnV0ZXMFVHJhY2UJU3RhcnRUaW1lBFR5cGUEBAAED1BlbkF0dHJpYnV0ZXNWMQIAAAAKSW5rVHJhY2VWMQIAAAAQDEFjdGlvblR5cGVWMQIAAAACAAAACQ4AAAAJDwAAAFsPAAAAAAAABfD///8MQWN0aW9uVHlwZVYxAQAAAAd2YWx1ZV9fAAgCAAAAAAAAAAEFAAAABAAAAAkRAAAACRIAAACLEQAAAAAAAAHt////8P///wAAAAABBgAAAAQAAAAJFAAAAAkVAAAAZBQAAAAAAAAB6v////D///8AAAAAAQcAAAAEAAAACRcAAAAJGAAAAOsVAAAAAAAAAef////w////AAAAAAEIAAAABAAAAAkaAAAACRsAAABXFwAAAAAAAAHk////8P///wAAAAABCQAAAAQAAAAJHQAAAAkeAAAAYBgAAAAAAAAB4f////D///8AAAAAAQoAAAAEAAAACSAAAAAJIQAAABwsAAAAAAAAAd7////w////AAAAAAELAAAABAAAAAkjAAAACSQAAADMSgAAAAAAAAHb////8P///wAAAAABDAAAAAQAAAAJJgAAAAknAAAAIFoAAAAAAAAB2P////D///8AAAAABQ0AAAANQ2xlYXJDYW52YXNWMQIAAAAJU3RhcnRUaW1lBFR5cGUABBAMQWN0aW9uVHlwZVYxAgAAAAIAAAArawAAAAAAAAHX////8P///wAAAAAFDgAAAA9QZW5BdHRyaWJ1dGVzVjEKAAAAB19jb2xvckEHX2NvbG9yUgdfY29sb3JHB19jb2xvckIKRml0VG9DdXJ2ZQZIZWlnaHQOSWdub3JlUHJlc3N1cmUNSXNIaWdobGlnaHRlcgVTaGFwZQVXaWR0aAAAAAAAAAAABAACAgICAQYBAQxCcnVzaFNoYXBlVjECAAAABgIAAAD//wAAAAAAAAAAAPA/AAAF1v///wxCcnVzaFNoYXBlVjEBAAAAB3ZhbHVlX18ACAIAAAABAAAAAAAAAAAA8D8FDwAAAApJbmtUcmFjZVYxAwAAAA1MaXN0YDErX2l0ZW1zDExpc3RgMStfc2l6ZQ9MaXN0YDErX3ZlcnNpb24EAAAYU2hhcmVkLklua2luZy5JbmtQb2ludFtdAgAAAAgIAgAAAAkrAAAAFAAAABQAAAABEQAAAA4AAAD//wAAAAAAAAAAAPA/AAAB1P///9b///8BAAAAAAAAAAAA8D8BEgAAAA8AAAAJLQAAADYAAAA2AAAAARQAAAAOAAAA//8AAAAAAAAAAADwPwAAAdL////W////AQAAAAAAAAAAAPA/ARUAAAAPAAAACS8AAAATAAAAEwAAAAEXAAAADgAAAP//AAAAAAAAAAAA8D8AAAHQ////1v///wEAAAAAAAAAAADwPwEYAAAADwAAAAkxAAAAFAAAABQAAAABGgAAAA4AAAD//wAAAAAAAAAAAPA/AAABzv///9b///8BAAAAAAAAAAAA8D8BGwAAAA8AAAAJMwAAAA0AAAANAAAAAR0AAAAOAAAA//8AAAAAAAAAAADwPwAAAcz////W////AQAAAAAAAAAAAPA/AR4AAAAPAAAACTUAAAAOAAAADgAAAAEgAAAADgAAAP//AAAAAAAAAAAA8D8AAAHK////1v///wEAAAAAAAAAAADwPwEhAAAADwAAAAk3AAAATQMAAE0DAAABIwAAAA4AAAD//wAAAAAAAAAAAPA/AAAByP///9b///8BAAAAAAAAAAAA8D8BJAAAAA8AAAAJOQAAAMcAAADHAAAAASYAAAAOAAAA//8AAAAAAAAAAADwPwAAAcb////W////AQAAAAAAAAAAAPA/AScAAAAPAAAACTsAAACjAAAAowAAAAcrAAAAAAEAAAAgAAAABApJbmtQb2ludFYxAgAAAAk8AAAACT0AAAAJPgAAAAk/AAAACUAAAAAJQQAAAAlCAAAACUMAAAAJRAAAAAlFAAAACUYAAAAJRwAAAAlIAAAACUkAAAAJSgAAAAlLAAAACUwAAAAJTQAAAAlOAAAACU8AAAANDActAAAAAAEAAABAAAAABApJbmtQb2ludFYxAgAAAAlQAAAACVEAAAAJUgAAAAlTAAAACVQAAAAJVQAAAAlWAAAACVcAAAAJWAAAAAlZAAAACVoAAAAJWwAAAAlcAAAACV0AAAAJXgAAAAlfAAAACWAAAAAJYQAAAAliAAAACWMAAAAJZAAAAAllAAAACWYAAAAJZwAAAAloAAAACWkAAAAJagAAAAlrAAAACWwAAAAJbQAAAAluAAAACW8AAAAJcAAAAAlxAAAACXIAAAAJcwAAAAl0AAAACXUAAAAJdgAAAAl3AAAACXgAAAAJeQAAAAl6AAAACXsAAAAJfAAAAAl9AAAACX4AAAAJfwAAAAmAAAAACYEAAAAJggAAAAmDAAAACYQAAAAJhQAAAA0KBy8AAAAAAQAAACAAAAAECklua1BvaW50VjECAAAACYYAAAAJhwAAAAmIAAAACYkAAAAJigAAAAmLAAAACYwAAAAJjQAAAAmOAAAACY8AAAAJkAAAAAmRAAAACZIAAAAJkwAAAAmUAAAACZUAAAAJlgAAAAmXAAAACZgAAAANDQcxAAAAAAEAAAAgAAAABApJbmtQb2ludFYxAgAAAAmZAAAACZoAAAAJmwAAAAmcAAAACZ0AAAAJngAAAAmfAAAACaAAAAAJoQAAAAmiAAAACaMAAAAJpAAAAAmlAAAACaYAAAAJpwAAAAmoAAAACakAAAAJqgAAAAmrAAAACawAAAANDAczAAAAAAEAAAAQAAAABApJbmtQb2ludFYxAgAAAAmtAAAACa4AAAAJrwAAAAmwAAAACbEAAAAJsgAAAAmzAAAACbQAAAAJtQAAAAm2AAAACbcAAAAJuAAAAAm5AAAADQMHNQAAAAABAAAAEAAAAAQKSW5rUG9pbnRWMQIAAAAJugAAAAm7AAAACbwAAAAJvQAAAAm+AAAACb8AAAAJwAAAAAnBAAAACcIAAAAJwwAAAAnEAAAACcUAAAAJxgAAAAnHAAAADQIHNwAAAAABAAAAAAQAAAQKSW5rUG9pbnRWMQIAAAAJyAAAAAnJAAAACcoAAAAJywAAAAnMAAAACc0AAAAJzgAAAAnPAAAACdAAAAAJ0QAAAAnSAAAACdMAAAAJ1AAAAAnVAAAACdYAAAAJ1wAAAAnYAAAACdkAAAAJ2gAAAAnbAAAACdwAAAAJ3QAAAAneAAAACd8AAAAJ4AAAAAnhAAAACeIAAAAJ4wAAAAnkAAAACeUAAAAJ5gAAAAnnAAAACegAAAAJ6QAAAAnqAAAACesAAAAJ7AAAAAntAAAACe4AAAAJ7wAAAAnwAAAACfEAAAAJ8gAAAAnzAAAACfQAAAAJ9QAAAAn2AAAACfcAAAAJ+AAAAAn5AAAACfoAAAAJ+wAAAAn8AAAACf0AAAAJ/gAAAAn/AAAACQABAAAJAQEAAAkCAQAACQMBAAAJBAEAAAkFAQAACQYBAAAJBwEAAAkIAQAACQkBAAAJCgEAAAkLAQAACQwBAAAJDQEAAAkOAQAACQ8BAAAJEAEAAAkRAQAACRIBAAAJEwEAAAkUAQAACRUBAAAJFgEAAAkXAQAACRgBAAAJGQEAAAkaAQAACRsBAAAJHAEAAAkdAQAACR4BAAAJHwEAAAkgAQAACSEBAAAJIgEAAAkjAQAACSQBAAAJJQEAAAkmAQAACScBAAAJKAEAAAkpAQAACSoBAAAJKwEAAAksAQAACS0BAAAJLgEAAAkvAQAACTABAAAJMQEAAAkyAQAACTMBAAAJNAEAAAk1AQAACTYBAAAJNwEAAAk4AQAACTkBAAAJOgEAAAk7AQAACTwBAAAJPQEAAAk+AQAACT8BAAAJQAEAAAlBAQAACUIBAAAJQwEAAAlEAQAACUUBAAAJRgEAAAlHAQAACUgBAAAJSQEAAAlKAQAACUsBAAAJTAEAAAlNAQAACU4BAAAJTwEAAAlQAQAACVEBAAAJUgEAAAlTAQAACVQBAAAJVQEAAAlWAQAACVcBAAAJWAEAAAlZAQAACVoBAAAJWwEAAAlcAQAACV0BAAAJXgEAAAlfAQAACWABAAAJYQEAAAliAQAACWMBAAAJZAEAAAllAQAACWYBAAAJZwEAAAloAQAACWkBAAAJagEAAAlrAQAACWwBAAAJbQEAAAluAQAACW8BAAAJcAEAAAlxAQAACXIBAAAJcwEAAAl0AQAACXUBAAAJdgEAAAl3AQAACXgBAAAJeQEAAAl6AQAACXsBAAAJfAEAAAl9AQAACX4BAAAJfwEAAAmAAQAACYEBAAAJggEAAAmDAQAACYQBAAAJhQEAAAmGAQAACYcBAAAJiAEAAAmJAQAACYoBAAAJiwEAAAmMAQAACY0BAAAJjgEAAAmPAQAACZABAAAJkQEAAAmSAQAACZMBAAAJlAEAAAmVAQAACZYBAAAJlwEAAAmYAQAACZkBAAAJmgEAAAmbAQAACZwBAAAJnQEAAAmeAQAACZ8BAAAJoAEAAAmhAQAACaIBAAAJowEAAAmkAQAACaUBAAAJpgEAAAmnAQAACagBAAAJqQEAAAmqAQAACasBAAAJrAEAAAmtAQAACa4BAAAJrwEAAAmwAQAACbEBAAAJsgEAAAmzAQAACbQBAAAJtQEAAAm2AQAACbcBAAAJuAEAAAm5AQAACboBAAAJuwEAAAm8AQAACb0BAAAJvgEAAAm/AQAACcABAAAJwQEAAAnCAQAACcMBAAAJxAEAAAnFAQAACcYBAAAJxwEAAAnIAQAACckBAAAJygEAAAnLAQAACcwBAAAJzQEAAAnOAQAACc8BAAAJ0AEAAAnRAQAACdIBAAAJ0wEAAAnUAQAACdUBAAAJ1gEAAAnXAQAACdgBAAAJ2QEAAAnaAQAACdsBAAAJ3AEAAAndAQAACd4BAAAJ3wEAAAngAQAACeEBAAAJ4gEAAAnjAQAACeQBAAAJ5QEAAAnmAQAACecBAAAJ6AEAAAnpAQAACeoBAAAJ6wEAAAnsAQAACe0BAAAJ7gEAAAnvAQAACfABAAAJ8QEAAAnyAQAACfMBAAAJ9AEAAAn1AQAACfYBAAAJ9wEAAAn4AQAACfkBAAAJ+gEAAAn7AQAACfwBAAAJ/QEAAAn+AQAACf8BAAAJAAIAAAkBAgAACQICAAAJAwIAAAkEAgAACQUCAAAJBgIAAAkHAgAACQgCAAAJCQIAAAkKAgAACQsCAAAJDAIAAAkNAgAACQ4CAAAJDwIAAAkQAgAACRECAAAJEgIAAAkTAgAACRQCAAAJFQIAAAkWAgAACRcCAAAJGAIAAAkZAgAACRoCAAAJGwIAAAkcAgAACR0CAAAJHgIAAAkfAgAACSACAAAJIQIAAAkiAgAACSMCAAAJJAIAAAklAgAACSYCAAAJJwIAAAkoAgAACSkCAAAJKgIAAAkrAgAACSwCAAAJLQIAAAkuAgAACS8CAAAJMAIAAAkxAgAACTICAAAJMwIAAAk0AgAACTUCAAAJNgIAAAk3AgAACTgCAAAJOQIAAAk6AgAACTsCAAAJPAIAAAk9AgAACT4CAAAJPwIAAAlAAgAACUECAAAJQgIAAAlDAgAACUQCAAAJRQIAAAlGAgAACUcCAAAJSAIAAAlJAgAACUoCAAAJSwIAAAlMAgAACU0CAAAJTgIAAAlPAgAACVACAAAJUQIAAAlSAgAACVMCAAAJVAIAAAlVAgAACVYCAAAJVwIAAAlYAgAACVkCAAAJWgIAAAlbAgAACVwCAAAJXQIAAAleAgAACV8CAAAJYAIAAAlhAgAACWICAAAJYwIAAAlkAgAACWUCAAAJZgIAAAlnAgAACWgCAAAJaQIAAAlqAgAACWsCAAAJbAIAAAltAgAACW4CAAAJbwIAAAlwAgAACXECAAAJcgIAAAlzAgAACXQCAAAJdQIAAAl2AgAACXcCAAAJeAIAAAl5AgAACXoCAAAJewIAAAl8AgAACX0CAAAJfgIAAAl/AgAACYACAAAJgQIAAAmCAgAACYMCAAAJhAIAAAmFAgAACYYCAAAJhwIAAAmIAgAACYkCAAAJigIAAAmLAgAACYwCAAAJjQIAAAmOAgAACY8CAAAJkAIAAAmRAgAACZICAAAJkwIAAAmUAgAACZUCAAAJlgIAAAmXAgAACZgCAAAJmQIAAAmaAgAACZsCAAAJnAIAAAmdAgAACZ4CAAAJnwIAAAmgAgAACaECAAAJogIAAAmjAgAACaQCAAAJpQIAAAmmAgAACacCAAAJqAIAAAmpAgAACaoCAAAJqwIAAAmsAgAACa0CAAAJrgIAAAmvAgAACbACAAAJsQIAAAmyAgAACbMCAAAJtAIAAAm1AgAACbYCAAAJtwIAAAm4AgAACbkCAAAJugIAAAm7AgAACbwCAAAJvQIAAAm+AgAACb8CAAAJwAIAAAnBAgAACcICAAAJwwIAAAnEAgAACcUCAAAJxgIAAAnHAgAACcgCAAAJyQIAAAnKAgAACcsCAAAJzAIAAAnNAgAACc4CAAAJzwIAAAnQAgAACdECAAAJ0gIAAAnTAgAACdQCAAAJ1QIAAAnWAgAACdcCAAAJ2AIAAAnZAgAACdoCAAAJ2wIAAAncAgAACd0CAAAJ3gIAAAnfAgAACeACAAAJ4QIAAAniAgAACeMCAAAJ5AIAAAnlAgAACeYCAAAJ5wIAAAnoAgAACekCAAAJ6gIAAAnrAgAACewCAAAJ7QIAAAnuAgAACe8CAAAJ8AIAAAnxAgAACfICAAAJ8wIAAAn0AgAACfUCAAAJ9gIAAAn3AgAACfgCAAAJ+QIAAAn6AgAACfsCAAAJ/AIAAAn9AgAACf4CAAAJ/wIAAAkAAwAACQEDAAAJAgMAAAkDAwAACQQDAAAJBQMAAAkGAwAACQcDAAAJCAMAAAkJAwAACQoDAAAJCwMAAAkMAwAACQ0DAAAJDgMAAAkPAwAACRADAAAJEQMAAAkSAwAACRMDAAAJFAMAAAkVAwAACRYDAAAJFwMAAAkYAwAACRkDAAAJGgMAAAkbAwAACRwDAAAJHQMAAAkeAwAACR8DAAAJIAMAAAkhAwAACSIDAAAJIwMAAAkkAwAACSUDAAAJJgMAAAknAwAACSgDAAAJKQMAAAkqAwAACSsDAAAJLAMAAAktAwAACS4DAAAJLwMAAAkwAwAACTEDAAAJMgMAAAkzAwAACTQDAAAJNQMAAAk2AwAACTcDAAAJOAMAAAk5AwAACToDAAAJOwMAAAk8AwAACT0DAAAJPgMAAAk/AwAACUADAAAJQQMAAAlCAwAACUMDAAAJRAMAAAlFAwAACUYDAAAJRwMAAAlIAwAACUkDAAAJSgMAAAlLAwAACUwDAAAJTQMAAAlOAwAACU8DAAAJUAMAAAlRAwAACVIDAAAJUwMAAAlUAwAACVUDAAAJVgMAAAlXAwAACVgDAAAJWQMAAAlaAwAACVsDAAAJXAMAAAldAwAACV4DAAAJXwMAAAlgAwAACWEDAAAJYgMAAAljAwAACWQDAAAJZQMAAAlmAwAACWcDAAAJaAMAAAlpAwAACWoDAAAJawMAAAlsAwAACW0DAAAJbgMAAAlvAwAACXADAAAJcQMAAAlyAwAACXMDAAAJdAMAAAl1AwAACXYDAAAJdwMAAAl4AwAACXkDAAAJegMAAAl7AwAACXwDAAAJfQMAAAl+AwAACX8DAAAJgAMAAAmBAwAACYIDAAAJgwMAAAmEAwAACYUDAAAJhgMAAAmHAwAACYgDAAAJiQMAAAmKAwAACYsDAAAJjAMAAAmNAwAACY4DAAAJjwMAAAmQAwAACZEDAAAJkgMAAAmTAwAACZQDAAAJlQMAAAmWAwAACZcDAAAJmAMAAAmZAwAACZoDAAAJmwMAAAmcAwAACZ0DAAAJngMAAAmfAwAACaADAAAJoQMAAAmiAwAACaMDAAAJpAMAAAmlAwAACaYDAAAJpwMAAAmoAwAACakDAAAJqgMAAAmrAwAACawDAAAJrQMAAAmuAwAACa8DAAAJsAMAAAmxAwAACbIDAAAJswMAAAm0AwAACbUDAAAJtgMAAAm3AwAACbgDAAAJuQMAAAm6AwAACbsDAAAJvAMAAAm9AwAACb4DAAAJvwMAAAnAAwAACcEDAAAJwgMAAAnDAwAACcQDAAAJxQMAAAnGAwAACccDAAAJyAMAAAnJAwAACcoDAAAJywMAAAnMAwAACc0DAAAJzgMAAAnPAwAACdADAAAJ0QMAAAnSAwAACdMDAAAJ1AMAAAnVAwAACdYDAAAJ1wMAAAnYAwAACdkDAAAJ2gMAAAnbAwAACdwDAAAJ3QMAAAneAwAACd8DAAAJ4AMAAAnhAwAACeIDAAAJ4wMAAAnkAwAACeUDAAAJ5gMAAAnnAwAACegDAAAJ6QMAAAnqAwAACesDAAAJ7AMAAAntAwAACe4DAAAJ7wMAAAnwAwAACfEDAAAJ8gMAAAnzAwAACfQDAAAJ9QMAAAn2AwAACfcDAAAJ+AMAAAn5AwAACfoDAAAJ+wMAAAn8AwAACf0DAAAJ/gMAAAn/AwAACQAEAAAJAQQAAAkCBAAACQMEAAAJBAQAAAkFBAAACQYEAAAJBwQAAAkIBAAACQkEAAAJCgQAAAkLBAAACQwEAAAJDQQAAAkOBAAACQ8EAAAJEAQAAAkRBAAACRIEAAAJEwQAAAkUBAAADbMHOQAAAAABAAAAAAEAAAQKSW5rUG9pbnRWMQIAAAAJFQQAAAkWBAAACRcEAAAJGAQAAAkZBAAACRoEAAAJGwQAAAkcBAAACR0EAAAJHgQAAAkfBAAACSAEAAAJIQQAAAkiBAAACSMEAAAJJAQAAAklBAAACSYEAAAJJwQAAAkoBAAACSkEAAAJKgQAAAkrBAAACSwEAAAJLQQAAAkuBAAACS8EAAAJMAQAAAkxBAAACTIEAAAJMwQAAAk0BAAACTUEAAAJNgQAAAk3BAAACTgEAAAJOQQAAAk6BAAACTsEAAAJPAQAAAk9BAAACT4EAAAJPwQAAAlABAAACUEEAAAJQgQAAAlDBAAACUQEAAAJRQQAAAlGBAAACUcEAAAJSAQAAAlJBAAACUoEAAAJSwQAAAlMBAAACU0EAAAJTgQAAAlPBAAACVAEAAAJUQQAAAlSBAAACVMEAAAJVAQAAAlVBAAACVYEAAAJVwQAAAlYBAAACVkEAAAJWgQAAAlbBAAACVwEAAAJXQQAAAleBAAACV8EAAAJYAQAAAlhBAAACWIEAAAJYwQAAAlkBAAACWUEAAAJZgQAAAlnBAAACWgEAAAJaQQAAAlqBAAACWsEAAAJbAQAAAltBAAACW4EAAAJbwQAAAlwBAAACXEEAAAJcgQAAAlzBAAACXQEAAAJdQQAAAl2BAAACXcEAAAJeAQAAAl5BAAACXoEAAAJewQAAAl8BAAACX0EAAAJfgQAAAl/BAAACYAEAAAJgQQAAAmCBAAACYMEAAAJhAQAAAmFBAAACYYEAAAJhwQAAAmIBAAACYkEAAAJigQAAAmLBAAACYwEAAAJjQQAAAmOBAAACY8EAAAJkAQAAAmRBAAACZIEAAAJkwQAAAmUBAAACZUEAAAJlgQAAAmXBAAACZgEAAAJmQQAAAmaBAAACZsEAAAJnAQAAAmdBAAACZ4EAAAJnwQAAAmgBAAACaEEAAAJogQAAAmjBAAACaQEAAAJpQQAAAmmBAAACacEAAAJqAQAAAmpBAAACaoEAAAJqwQAAAmsBAAACa0EAAAJrgQAAAmvBAAACbAEAAAJsQQAAAmyBAAACbMEAAAJtAQAAAm1BAAACbYEAAAJtwQAAAm4BAAACbkEAAAJugQAAAm7BAAACbwEAAAJvQQAAAm+BAAACb8EAAAJwAQAAAnBBAAACcIEAAAJwwQAAAnEBAAACcUEAAAJxgQAAAnHBAAACcgEAAAJyQQAAAnKBAAACcsEAAAJzAQAAAnNBAAACc4EAAAJzwQAAAnQBAAACdEEAAAJ0gQAAAnTBAAACdQEAAAJ1QQAAAnWBAAACdcEAAAJ2AQAAAnZBAAACdoEAAAJ2wQAAA05BzsAAAAAAQAAAAABAAAECklua1BvaW50VjECAAAACdwEAAAJ3QQAAAneBAAACd8EAAAJ4AQAAAnhBAAACeIEAAAJ4wQAAAnkBAAACeUEAAAJ5gQAAAnnBAAACegEAAAJ6QQAAAnqBAAACesEAAAJ7AQAAAntBAAACe4EAAAJ7wQAAAnwBAAACfEEAAAJ8gQAAAnzBAAACfQEAAAJ9QQAAAn2BAAACfcEAAAJ+AQAAAn5BAAACfoEAAAJ+wQAAAn8BAAACf0EAAAJ/gQAAAn/BAAACQAFAAAJAQUAAAkCBQAACQMFAAAJBAUAAAkFBQAACQYFAAAJBwUAAAkIBQAACQkFAAAJCgUAAAkLBQAACQwFAAAJDQUAAAkOBQAACQ8FAAAJEAUAAAkRBQAACRIFAAAJEwUAAAkUBQAACRUFAAAJFgUAAAkXBQAACRgFAAAJGQUAAAkaBQAACRsFAAAJHAUAAAkdBQAACR4FAAAJHwUAAAkgBQAACSEFAAAJIgUAAAkjBQAACSQFAAAJJQUAAAkmBQAACScFAAAJKAUAAAkpBQAACSoFAAAJKwUAAAksBQAACS0FAAAJLgUAAAkvBQAACTAFAAAJMQUAAAkyBQAACTMFAAAJNAUAAAk1BQAACTYFAAAJNwUAAAk4BQAACTkFAAAJOgUAAAk7BQAACTwFAAAJPQUAAAk+BQAACT8FAAAJQAUAAAlBBQAACUIFAAAJQwUAAAlEBQAACUUFAAAJRgUAAAlHBQAACUgFAAAJSQUAAAlKBQAACUsFAAAJTAUAAAlNBQAACU4FAAAJTwUAAAlQBQAACVEFAAAJUgUAAAlTBQAACVQFAAAJVQUAAAlWBQAACVcFAAAJWAUAAAlZBQAACVoFAAAJWwUAAAlcBQAACV0FAAAJXgUAAAlfBQAACWAFAAAJYQUAAAliBQAACWMFAAAJZAUAAAllBQAACWYFAAAJZwUAAAloBQAACWkFAAAJagUAAAlrBQAACWwFAAAJbQUAAAluBQAACW8FAAAJcAUAAAlxBQAACXIFAAAJcwUAAAl0BQAACXUFAAAJdgUAAAl3BQAACXgFAAAJeQUAAAl6BQAACXsFAAAJfAUAAAl9BQAACX4FAAANXQU8AAAACklua1BvaW50VjEEAAAAAVgBWQ5QcmVzc3VyZUZhY3RvcglUaW1lU3RhbXAAAAAABgYLEAIAAACWrGQlK1njP5mSKZmSKdE/AAAAPwAAAAAAAAAAAT0AAAA8AAAAlqxkJStZ4z/JlEzJlEzRPwAAAD8/AAAAAAAAAAE+AAAAPAAAAFaykpWsZOM/ip3YiZ3Y0T8AAAA/PwAAAAAAAAABPwAAADwAAACZwxzmMIfjP6uqqqqqqtI/AAAAPz8AAAAAAAAAAUAAAAA8AAAAnNrUpja14z/Lt3zLt3zTPwAAAD9OAAAAAAAAAAFBAAAAPAAAAN3rXve61+M/HMdxHMdx1D8AAAA/XgAAAAAAAAABQgAAADwAAADgAhe4wAXkP83arM3arNU/AAAAP14AAAAAAAAAAUMAAAA8AAAAJitZyUpW5D9P7MRO7MTWPwAAAD9uAAAAAAAAAAFEAAAAPAAAAOpHP/rRj+Q/AAAAAAAA2D8AAAA/bgAAAAAAAAABRQAAADwAAABualOb2tTkP7ATO7ETO9k/AAAAP24AAAAAAAAAAUYAAAA8AAAAMYc5zGEO5T9jJ3ZiJ3baPwAAAD99AAAAAAAAAAFHAAAAPAAAAPWjH/3oR+U/4ziO4ziO2z8AAAA/fQAAAAAAAAABSAAAADwAAAB5xjOe8YzlPzNIgzRIg9w/AAAAP40AAAAAAAAAAUkAAAA8AAAAPOMZz3jG5T8lUzIlUzLdPwAAAD+NAAAAAAAAAAFKAAAAPAAAAD/60Y9+9OU/FV7hFV7h3T8AAAA/nQAAAAAAAAABSwAAADwAAACCC1zgAhfmP6VkSqZkSt4/AAAAP6wAAAAAAAAAAUwAAAA8AAAAAxe4wAUu5j83a7M2a7PePwAAAD+sAAAAAAAAAAFNAAAAPAAAAEUoQhGKUOY/l2/5lm/53j8AAAA/rAAAAAAAAAABTgAAADwAAAAGLnCBC1zmP8dxHMdxHN8/AAAAP7wAAAAAAAAAAU8AAAA8AAAAxjOe8Yxn5j8ndmIndmLfPwAAAD+8AAAAAAAAAAFQAAAAPAAAAFGEIhShCOc/IzACIzAC2z8AAAA/AAAAAAAAAAABUQAAADwAAAARilCEIhTnP1MyJVMyJds/AAAAPy8AAAAAAAAAAVIAAAA8AAAAk5WsZCUr5z/jOI7jOI7bPwAAAD8/AAAAAAAAAAFTAAAAPAAAANWmNrWpTec/o0EapEEa3D8AAAA/PwAAAAAAAAABVAAAADwAAADXve51r3vnP5VMyZRMydw/AAAAP04AAAAAAAAAAVUAAAA8AAAAGs94xjOe5z/lW77lW77dPwAAAD9OAAAAAAAAAAFWAAAAPAAAAN3rXve61+c/N2uzNmuz3j8AAAA/XgAAAAAAAAABVwAAADwAAADgAhe4wAXoP7d8y7d8y98/AAAAP14AAAAAAAAAAVgAAAA8AAAA4xnPeMYz6D/sxE7sxE7gPwAAAD9uAAAAAAAAAAFZAAAAPAAAAKg2talNbeg/fcu3fMu34D8AAAA/bgAAAAAAAAABWgAAADwAAABrU5va1KboPw3SIA3SIOE/AAAAP30AAAAAAAAAAVsAAAA8AAAALnCBC1zg6D+e2Imd2InhPwAAAD+NAAAAAAAAAAFcAAAAPAAAAHOYwxzmMOk/RmAERmAE4j8AAAA/jQAAAAAAAAABXQAAADwAAAD4ute97nXpP6dkSqZkSuI/AAAAP40AAAAAAAAAAV4AAAA8AAAAfN3rXve66T/v537u537iPwAAAD+cAAAAAAAAAAFfAAAAPAAAAH/0ox/96Ok/B2mQBmmQ4j8AAAA/nAAAAAAAAAABYAAAADwAAAAEF7jABS7qP0/sxE7sxOI/AAAAP6wAAAAAAAAAAWEAAAA8AAAAxzOe8Yxn6j9/7ud+7ufiPwAAAD+sAAAAAAAAAAFiAAAAPAAAAAlFKEIRiuo/l2/5lm/54j8AAAA/vAAAAAAAAAABYwAAADwAAAAMXOACF7jqP8dxHMdxHOM/AAAAP7wAAAAAAAAAAWQAAAA8AAAATW1qU5va6j/f8i3f8i3jPwAAAD/QAAAAAAAAAAFlAAAAPAAAAJB+9KMf/eo/3/It3/It4z8AAAA/4AAAAAAAAAABZgAAADwAAADSj370ox/rP/hzP/dzP+M/AAAAP+AAAAAAAAAAAWcAAAA8AAAA1aY2talN6z8Q9VAP9VDjPwAAAD/gAAAAAAAAAAFoAAAAPAAAABi4wAUucOs/KHZiJ3Zi4z8AAAA/8AAAAAAAAAABaQAAADwAAACYwxzmMIfrPyh2Yid2YuM/AAAAP/AAAAAAAAAAAWoAAAA8AAAAG894xjOe6z9A93M/93PjPwAAAD//AAAAAAAAAAFrAAAAPAAAAF3gAhe4wOs/WHiFV3iF4z8AAAA//wAAAAAAAAABbAAAADwAAADe6173utfrP3D5lm/5luM/AAAAPw8BAAAAAAAAAW0AAAA8AAAAIP3oRz/66z+IeqiHeqjjPwAAAD8PAQAAAAAAAAFuAAAAPAAAAOECF7jABew/iHqoh3qo4z8AAAA/HgEAAAAAAAABbwAAADwAAADhAhe4wAXsP6D7uZ/7ueM/AAAAPx4BAAAAAAAAAXAAAAA8AAAAoQhFKEIR7D+g+7mf+7njPwAAAD8uAQAAAAAAAAFxAAAAPAAAAKEIRShCEew/uHzLt3zL4z8AAAA/XQEAAAAAAAABcgAAADwAAAChCEUoQhHsP9D93M/93OM/AAAAP10BAAAAAAAAAXMAAAA8AAAAoQhFKEIR7D8AAAAAAADkPwAAAD9tAQAAAAAAAAF0AAAAPAAAAOECF7jABew/MQIjMAIj5D8AAAA/bQEAAAAAAAABdQAAADwAAABg97rXve7rP3mFV3iFV+Q/AAAAP3wBAAAAAAAAAXYAAAA8AAAA3ute97rX6z+ph3qoh3rkPwAAAD98AQAAAAAAAAF3AAAAPAAAAJva1KY2tes/2Ymd2Imd5D8AAAA/jAEAAAAAAAABeAAAADwAAADYve51r3vrP9mJndiJneQ/AAAAP4wBAAAAAAAAAXkAAAA8AAAAVZva1KY26z8JjMAIjMDkPwAAAD+bAQAAAAAAAAF6AAAAPAAAAE1talOb2uo/IQ3SIA3S5D8AAAA/qwEAAAAAAAABewAAADwAAADKSlaykpXqPyEN0iAN0uQ/AAAAP6sBAAAAAAAAAXwAAAA8AAAAxBzmMIc56j8hDdIgDdLkPwAAAD+rAQAAAAAAAAF9AAAAPAAAAP7oRz/60ek/OY7jOI7j5D8AAAA/uwEAAAAAAAABfgAAADwAAAA5zGEOc5jpPzmO4ziO4+Q/AAAAP7sBAAAAAAAAAX8AAAA8AAAA9qMf/ehH6T85juM4juPkPwAAAD/KAQAAAAAAAAGAAAAAPAAAAHCBC1zgAuk/OY7jOI7j5D8AAAA/ygEAAAAAAAABgQAAADwAAADrXve6173oPzmO4ziO4+Q/AAAAP9oBAAAAAAAAAYIAAAA8AAAAKEIRilCE6D85juM4juPkPwAAAD/aAQAAAAAAAAGDAAAAPAAAAOYwhznMYeg/OY7jOI7j5D8AAAA/6gEAAAAAAAABhAAAADwAAABlJStZyUroPzmO4ziO4+Q/AAAAP+oBAAAAAAAAAYUAAAA8AAAA4xnPeMYz6D85juM4juPkPwAAAD/5AQAAAAAAAAGGAAAAPAAAANi97nWve+8/9VAP9VAP4T8AAAA/AAAAAAAAAAABhwAAADwAAADYve51r3vvPw3SIA3SIOE/AAAAPx8AAAAAAAAAAYgAAAA8AAAA2L3uda977z891EM91EPhPwAAAD8vAAAAAAAAAAGJAAAAPAAAAJjDHOYwh+8/hld4hVd44T8AAAA/LwAAAAAAAAABigAAADwAAABayUpWspLvP+ZbvuVbvuE/AAAAPz4AAAAAAAAAAYsAAAA8AAAAGs94xjOe7z92Yid2YifiPwAAAD9OAAAAAAAAAAGMAAAAPAAAABrPeMYznu8/B2mQBmmQ4j8AAAA/TgAAAAAAAAABjQAAADwAAADc1KY2tanvP6/wCq/wCuM/AAAAP04AAAAAAAAAAY4AAAA8AAAAnNrUpja17z9w+ZZv+ZbjPwAAAD9eAAAAAAAAAAGPAAAAPAAAAFzgAhe4wO8/SYM0SIM05D8AAAA/XgAAAAAAAAABkAAAADwAAAAe5jCHOczvPwmMwAiMwOQ/AAAAP20AAAAAAAAAAZEAAAA8AAAAHuYwhznM7z+yEzuxEzvlPwAAAD9tAAAAAAAAAAGSAAAAPAAAAN7rXve61+8/QRqkQRqk5T8AAAA/fQAAAAAAAAABkwAAADwAAACe8YxnPOPvP9MgDdIgDeY/AAAAP30AAAAAAAAAAZQAAAA8AAAAXve6173u7z96qId6qIfmPwAAAD+NAAAAAAAAAAGVAAAAPAAAAF73ute97u8/26zN2qzN5j8AAAA/jQAAAAAAAAABlgAAADwAAABe97rXve7vPwuv8Aqv8OY/AAAAP5wAAAAAAAAAAZcAAAA8AAAAIP3oRz/67z87sRM7sRPnPwAAAD+cAAAAAAAAAAGYAAAAPAAAACD96Ec/+u8/a7M2a7M25z8AAAA/rAAAAAAAAAABmQAAADwAAAA/+tGPfvTpPzNIgzRIg9w/AAAAPwAAAAAAAAAAAZoAAAA8AAAAP/rRj3706T9jSqZkSqbcPwAAAD8fAAAAAAAAAAGbAAAAPAAAAD/60Y9+9Ok/9VAP9VAP3T8AAAA/HwAAAAAAAAABnAAAADwAAADBBS5wgQvqPxVe4RVe4d0/AAAAPy4AAAAAAAAAAZ0AAAA8AAAAQhGKUIQi6j83a7M2a7PePwAAAD8uAAAAAAAAAAGeAAAAPAAAAIQiFKEIReo/h3qoh3qo3z8AAAA/PgAAAAAAAAABnwAAADwAAADHM57xjGfqP+zETuzETuA/AAAAPz4AAAAAAAAAAaAAAAA8AAAAilCEIhSh6j+VTMmUTMngPwAAAD9OAAAAAAAAAAGhAAAAPAAAAM1hDnOYw+o/JVMyJVMy4T8AAAA/TgAAAAAAAAABogAAADwAAADPeMYznvHqP/7cz/3cz+E/AAAAP10AAAAAAAAAAaMAAAA8AAAAEopQhCIU6z92Yid2YifiPwAAAD9dAAAAAAAAAAGkAAAAPAAAANWmNrWpTes/H+qhHuqh4j8AAAA/bQAAAAAAAAABpQAAADwAAAAYuMAFLnDrP3/u537u5+I/AAAAP20AAAAAAAAAAaYAAAA8AAAAmMMc5jCH6z/f8i3f8i3jPwAAAD99AAAAAAAAAAGnAAAAPAAAABvPeMYznus/EPVQD/VQ4z8AAAA/fQAAAAAAAAABqAAAADwAAAAbz3jGM57rPyh2Yid2YuM/AAAAP4EAAAAAAAAAAakAAAA8AAAA29SmNrWp6z8odmIndmLjPwAAAD+BAAAAAAAAAAGqAAAAPAAAANvUpja1qes/QPdzP/dz4z8AAAA/wAAAAAAAAAABqwAAADwAAABd4AIXuMDrP0D3cz/3c+M/AAAAP88AAAAAAAAAAawAAAA8AAAAHeYwhznM6z9YeIVXeIXjPwAAAD/PAAAAAAAAAAGtAAAAPAAAAK973ete9+w/B2mQBmmQ4j8AAAA/AAAAAAAAAAABrgAAADwAAABxgQtc4ALtP0/sxE7sxOI/AAAAPw8AAAAAAAAAAa8AAAA8AAAAMYc5zGEO7T9/7ud+7ufiPwAAAD8fAAAAAAAAAAGwAAAAPAAAADGHOcxhDu0/x3Ecx3Ec4z8AAAA/HwAAAAAAAAABsQAAADwAAADyjGc84xntPyh2Yid2YuM/AAAAPy4AAAAAAAAAAbIAAAA8AAAAspKVrGQl7T9w+ZZv+ZbjPwAAAD8uAAAAAAAAAAGzAAAAPAAAAHSYwxzmMO0/0P3cz/3c4z8AAAA/PgAAAAAAAAABtAAAADwAAAA0nvGMZzztPwAAAAAAAOQ/AAAAPz4AAAAAAAAAAbUAAAA8AAAANJ7xjGc87T9JgzRIgzTkPwAAAD9OAAAAAAAAAAG2AAAAPAAAADSe8YxnPO0/eYVXeIVX5D8AAAA/TgAAAAAAAAABtwAAADwAAAD0ox/96EftP3mFV3iFV+Q/AAAAP10AAAAAAAAAAbgAAAA8AAAAtKlNbWpT7T95hVd4hVfkPwAAAD+MAAAAAAAAAAG5AAAAPAAAADi1qU1tau0/eYVXeIVX5D8AAAA/nAAAAAAAAAABugAAADwAAAAOc5jDHObuP6/wCq/wCuM/AAAAPwAAAAAAAAAAAbsAAAA8AAAA0HjGM57x7j+v8Aqv8ArjPwAAAD8AAAAAAAAAAAG8AAAAPAAAAJB+9KMf/e4/r/AKr/AK4z8AAAA/HgAAAAAAAAABvQAAADwAAABQhCIUoQjvP8dxHMdxHOM/AAAAPx4AAAAAAAAAAb4AAAA8AAAAEopQhCIU7z8odmIndmLjPwAAAD8tAAAAAAAAAAG/AAAAPAAAAFSb2tSmNu8/WHiFV3iF4z8AAAA/LQAAAAAAAAABwAAAADwAAAAUoQhFKELvP6D7uZ/7ueM/AAAAPz0AAAAAAAAAAcEAAAA8AAAA1qY2talN7z/Q/dzP/dzjPwAAAD9NAAAAAAAAAAHCAAAAPAAAAJasZCUrWe8/GIERGIER5D8AAAA/TQAAAAAAAAABwwAAADwAAACWrGQlK1nvPzECIzACI+Q/AAAAP00AAAAAAAAAAcQAAAA8AAAAVrKSlaxk7z9JgzRIgzTkPwAAAD9cAAAAAAAAAAHFAAAAPAAAABa4wAUucO8/SYM0SIM05D8AAAA/XAAAAAAAAAABxgAAADwAAAAWuMAFLnDvP2EERmAERuQ/AAAAP2wAAAAAAAAAAccAAAA8AAAA2L3uda977z9hBEZgBEbkPwAAAD98AAAAAAAAAAHIAAAAPAAAANemNrWpTcU/qId6qId60D8AAAA/AAAAAAAAAAAByQAAADwAAADTj370ox/FP9iJndiJndA/AAAAPz8AAAAAAAAAAcoAAAA8AAAA049+9KMfxT85juM4juPQPwAAAD9OAAAAAAAAAAHLAAAAPAAAANF4xjOe8cQ/aZAGaZAG0T8AAAA/TgAAAAAAAAABzAAAADwAAADLYQ5zmMPEP5mSKZmSKdE/AAAAP14AAAAAAAAAAc0AAAA8AAAAy2EOc5jDxD8qmZIpmZLRPwAAAD9eAAAAAAAAAAHOAAAAPAAAAMthDnOYw8Q/ip3YiZ3Y0T8AAAA/bQAAAAAAAAABzwAAADwAAADJSlaykpXEP+qhHuqhHtI/AAAAP20AAAAAAAAAAdAAAAA8AAAAyUpWspKVxD9JpmRKpmTSPwAAAD99AAAAAAAAAAHRAAAAPAAAAMYznvGMZ8Q/2qzN2qzN0j8AAAA/jQAAAAAAAAAB0gAAADwAAADGM57xjGfEP2qzNmuzNtM/AAAAP40AAAAAAAAAAdMAAAA8AAAAxjOe8YxnxD/7uZ/7uZ/TPwAAAD+NAAAAAAAAAAHUAAAAPAAAAMYznvGMZ8Q/i8AIjMAI1D8AAAA/nAAAAAAAAAAB1QAAADwAAADGM57xjGfEPxzHcRzHcdQ/AAAAP5wAAAAAAAAAAdYAAAA8AAAAxjOe8YxnxD+szdqszdrUPwAAAD+sAAAAAAAAAAHXAAAAPAAAAMthDnOYw8Q/bdZmbdZm1T8AAAA/rAAAAAAAAAAB2AAAADwAAADLYQ5zmMPEP/3cz/3cz9U/AAAAP7wAAAAAAAAAAdkAAAA8AAAA049+9KMfxT++5Vu+5VvWPwAAAD+8AAAAAAAAAAHaAAAAPAAAANm97nWve8U/T+zETuzE1j8AAAA/ywAAAAAAAAAB2wAAADwAAADb1KY2tanFP9/yLd/yLdc/AAAAP9oAAAAAAAAAAdwAAAA8AAAA4QIXuMAFxj9w+ZZv+ZbXPwAAAD/qAAAAAAAAAAHdAAAAPAAAAOUZz3jGM8Y/AAAAAAAA2D8AAAA/6gAAAAAAAAAB3gAAADwAAADtXve6173GP5EGaZAGadg/AAAAP/kAAAAAAAAAAd8AAAA8AAAA+brXve51xz9QD/VQD/XYPwAAAD/5AAAAAAAAAAHgAAAAPAAAAAEAAAAAAMg/ERiBERiB2T8AAAA/CQEAAAAAAAAB4QAAADwAAAANXOACF7jIP9EgDdIgDdo/AAAAPwkBAAAAAAAAAeIAAAA8AAAAG894xjOeyT9jJ3ZiJ3baPwAAAD8ZAQAAAAAAAAHjAAAAPAAAACtZyUpWsso/UzIlUzIl2z8AAAA/GQEAAAAAAAAB5AAAADwAAAA94xnPeMbLPxM7sRM7sds/AAAAPygBAAAAAAAAAeUAAAA8AAAAUYQiFKEIzT+jQRqkQRrcPwAAAD8oAQAAAAAAAAHmAAAAPAAAAGtTm9rUps4/lUzJlEzJ3D8AAAA/OAEAAAAAAAAB5wAAADwAAADCBS5wgQvQP1VVVVVVVd0/AAAAPzgBAAAAAAAAAegAAAA8AAAAzGEOc5jD0D+1WZu1WZvdPwAAAD9IAQAAAAAAAAHpAAAAPAAAAFrJSlayktE/RWAERmAE3j8AAAA/SAEAAAAAAAAB6gAAADwAAABkJStZyUrSP9dmbdZmbd4/AAAAP1cBAAAAAAAAAesAAAA8AAAAcIELXOAC0z83a7M2a7PePwAAAD9nAQAAAAAAAAHsAAAAPAAAAID0ox/96NM/l2/5lm/53j8AAAA/ZwEAAAAAAAAB7QAAADwAAAAQc5jDHObUPyd2Yid2Yt8/AAAAP2cBAAAAAAAAAe4AAAA8AAAAnNrUpja11T9XeIVXeIXfPwAAAD92AQAAAAAAAAHvAAAAPAAAACxZyUpWstY/t3zLt3zL3z8AAAA/dgEAAAAAAAAB8AAAADwAAAC8173uda/XP4zACIzACOA/AAAAP4YBAAAAAAAAAfEAAAA8AAAASlaykpWs2D+lQRqkQRrgPwAAAD+GAQAAAAAAAAHyAAAAPAAAAFrJSlayktk/vcIrvMIr4D8AAAA/lgEAAAAAAAAB8wAAADwAAADqRz/60Y/aP+zETuzETuA/AAAAP5YBAAAAAAAAAfQAAAA8AAAAesYznvGM2z/sxE7sxE7gPwAAAD+lAQAAAAAAAAH1AAAAPAAAAAhFKEIRitw/HMdxHMdx4D8AAAA/tQEAAAAAAAAB9gAAADwAAAAWuMAFLnDdPxzHcRzHceA/AAAAP7UBAAAAAAAAAfcAAAA8AAAAqDa1qU1t3j8cx3Ecx3HgPwAAAD+1AQAAAAAAAAH4AAAAPAAAADSe8YxnPN8/HMdxHMdx4D8AAAA/xQEAAAAAAAAB+QAAADwAAACiCEUoQhHgPxzHcRzHceA/AAAAP8UBAAAAAAAAAfoAAAA8AAAApza1qU1t4D8cx3Ecx3HgPwAAAD/UAQAAAAAAAAH7AAAAPAAAAK1kJStZyeA/HMdxHMdx4D8AAAA/1AEAAAAAAAAB/AAAADwAAADxjGc84xnhP+zETuzETuA/AAAAP+QBAAAAAAAAAf0AAAA8AAAAN7WpTW1q4T/VQz3UQz3gPwAAAD/kAQAAAAAAAAH+AAAAPAAAALvXve51r+E/pUEapEEa4D8AAAA/8wEAAAAAAAAB/wAAADwAAAC+7nWve93hP6VBGqRBGuA/AAAAP/MBAAAAAAAAAQABAAA8AAAAwQUucIEL4j/nfu7nfu7fPwAAAD8DAgAAAAAAAAEBAQAAPAAAAAMXuMAFLuI/t3zLt3zL3z8AAAA/AwIAAAAAAAABAgEAADwAAAAGLnCBC1ziP4d6qId6qN8/AAAAPxMCAAAAAAAAAQMBAAA8AAAAiDnMYQ5z4j9XeIVXeIXfPwAAAD8TAgAAAAAAAAEEAQAAPAAAAAlFKEIRiuI/J3ZiJ3Zi3z8AAAA/IgIAAAAAAAABBQEAADwAAABLVrKSlaziP/dzP/dzP98/AAAAPyICAAAAAAAAAQYBAAA8AAAAzGEOc5jD4j+Xb/mWb/nePwAAAD8yAgAAAAAAAAEHAQAAPAAAAM94xjOe8eI/N2uzNmuz3j8AAAA/MgIAAAAAAAABCAEAADwAAAASilCEIhTjP6VkSqZkSt4/AAAAP0ICAAAAAAAAAQkBAAA8AAAA1aY2talN4z8VXuEVXuHdPwAAAD9CAgAAAAAAAAEKAQAAPAAAABe4wAUucOM/VVVVVVVV3T8AAAA/UQIAAAAAAAABCwEAADwAAABZyUpWspLjP8VO7MRO7Nw/AAAAP1ECAAAAAAAAAQwBAAA8AAAAnNrUpja14z8DRmAERmDcPwAAAD9hAgAAAAAAAAENAQAAPAAAAB3mMIc5zOM/o0EapEEa3D8AAAA/YQIAAAAAAAABDgEAADwAAACe8YxnPOPjP0U91EM91Ns/AAAAP3ACAAAAAAAAAQ8BAAA8AAAAIP3oRz/64z+zNmuzNmvbPwAAAD9wAgAAAAAAAAEQAQAAPAAAAOACF7jABeQ/UzIlUzIl2z8AAAA/gAIAAAAAAAABEQEAADwAAADgAhe4wAXkPyMwAiMwAts/AAAAP4ACAAAAAAAAARIBAAA8AAAAoQhFKEIR5D/BK7zCK7zaPwAAAD+QAgAAAAAAAAETAQAAPAAAAKEIRShCEeQ/Yyd2Yid22j8AAAA/kAIAAAAAAAABFAEAADwAAAChCEUoQhHkPwMjMAIjMNo/AAAAP58CAAAAAAAAARUBAAA8AAAAoQhFKEIR5D/RIA3SIA3aPwAAAD+fAgAAAAAAAAEWAQAAPAAAAKEIRShCEeQ/ERiBERiB2T8AAAA/rwIAAAAAAAABFwEAADwAAAAg/ehHP/rjP4ARGIERGNk/AAAAP68CAAAAAAAAARgBAAA8AAAAX/e6173u4z+RBmmQBmnYPwAAAD+/AgAAAAAAAAEZAQAAPAAAAB3mMIc5zOM/oPu5n/u51z8AAAA/vwIAAAAAAAABGgEAADwAAADa1KY2tanjP3/u537u59Y/AAAAP84CAAAAAAAAARsBAAA8AAAA2L3uda974z/u537u537WPwAAAD/OAgAAAAAAAAEcAQAAPAAAAJasZCUrWeM//dzP/dzP1T8AAAA/3gIAAAAAAAABHQEAADwAAABTm9rUpjbjP23WZm3WZtU/AAAAP94CAAAAAAAAAR4BAAA8AAAAEopQhCIU4z+szdqszdrUPwAAAD/tAgAAAAAAAAEfAQAAPAAAAE5talOb2uI/7MRO7MRO1D8AAAA/7QIAAAAAAAABIAEAADwAAAAMXOACF7jiP1u+5Vu+5dM/AAAAP/0CAAAAAAAAASEBAAA8AAAAiDnMYQ5z4j+ctVmbtVnTPwAAAD/9AgAAAAAAAAEiAQAAPAAAAEIRilCEIuI/q6qqqqqq0j8AAAA/DQMAAAAAAAABIwEAADwAAAA94xnPeMbhP7qf+7mf+9E/AAAAPw0DAAAAAAAAASQBAAA8AAAA97rXve514T/5lm/5lm/RPwAAAD8cAwAAAAAAAAElAQAAPAAAADGHOcxhDuE/CYzACIzA0D8AAAA/HAMAAAAAAAABJgEAADwAAABqU5va1KbgP9D93M/93M8/AAAAPywDAAAAAAAAAScBAAA8AAAApB/96Ec/4D+u8Aqv8ArPPwAAAD8sAwAAAAAAAAEoAQAAPAAAAD7jGc94xt8/Lt/yLd/yzT8AAAA/PAMAAAAAAAABKQEAADwAAACwe93rXvfePwzSIA3SIM0/AAAAP0sDAAAAAAAAASoBAAA8AAAApB/96Ec/3j8qvMIrvMLLPwAAAD9LAwAAAAAAAAErAQAAPAAAABrPeMYznt0/arM2a7M2yz8AAAA/SwMAAAAAAAABLAEAADwAAACOZzzjGc/cP0qmZEqmZMo/AAAAP1sDAAAAAAAAAS0BAAA8AAAAggtc4AIX3D8qmZIpmZLJPwAAAD9bAwAAAAAAAAEuAQAAPAAAAPSjH/3oR9s/CIzACIzAyD8AAAA/agMAAAAAAAABLwEAADwAAADqRz/60Y/aP+h+7ud+7sc/AAAAP2oDAAAAAAAAATABAAA8AAAAXOACF7jA2T8mdmIndmLHPwAAAD96AwAAAAAAAAExAQAAPAAAANKPfvSjH9k/Zm3WZm3Wxj8AAAA/egMAAAAAAAABMgEAADwAAADEHOYwhznYP6ZkSqZkSsY/AAAAP4oDAAAAAAAAATMBAAA8AAAAusAFLnCB1z+EV3iFV3jFPwAAAD+KAwAAAAAAAAE0AQAAPAAAAKpNbWpTm9Y/JFMyJVMyxT8AAAA/mQMAAAAAAAABNQEAADwAAACe8YxnPOPVP2RKpmRKpsQ/AAAAP5kDAAAAAAAAATYBAAA8AAAAFKEIRShC1T8ERmAERmDEPwAAAD+pAwAAAAAAAAE3AQAAPAAAAIpQhCIUodQ/BEZgBEZgxD8AAAA/qQMAAAAAAAABOAEAADwAAAAAAAAAAADUP6JBGqRBGsQ/AAAAP7kDAAAAAAAAATkBAAA8AAAA+LrXve510z+iQRqkQRrEPwAAAD+5AwAAAAAAAAE6AQAAPAAAAG5qU5va1NI/RD3UQz3Uwz8AAAA/yAMAAAAAAAABOwEAADwAAABkJStZyUrSP+Q4juM4jsM/AAAAP8gDAAAAAAAAATwBAAA8AAAA2tSmNrWp0T/kOI7jOI7DPwAAAD/YAwAAAAAAAAE9AQAAPAAAANKPfvSjH9E/5DiO4ziOwz8AAAA/2AMAAAAAAAABPgEAADwAAABIP/rRj37QP+Q4juM4jsM/AAAAP+cDAAAAAAAAAT8BAAA8AAAAfd3rXve6zz/kOI7jOI7DPwAAAD/nAwAAAAAAAAFAAQAAPAAAAGtTm9rUps4/5DiO4ziOwz8AAAA/9wMAAAAAAAABQQEAADwAAABXspKVrGTNP+Q4juM4jsM/AAAAP/cDAAAAAAAAAUIBAAA8AAAAQxGKUIQizD/kOI7jOI7DPwAAAD8HBAAAAAAAAAFDAQAAPAAAADWe8YxnPMs/5DiO4ziOwz8AAAA/BwQAAAAAAAABRAEAADwAAAAh/ehHP/rJP0Q91EM91MM/AAAAPxYEAAAAAAAAAUUBAAA8AAAAD3OYwxzmyD+iQRqkQRrEPwAAAD8WBAAAAAAAAAFGAQAAPAAAAPvRj370o8c/BEZgBEZgxD8AAAA/JgQAAAAAAAABRwEAADwAAADtXve6173GP2RKpmRKpsQ/AAAAPyYEAAAAAAAAAUgBAAA8AAAA29SmNrWpxT8kUzIlUzLFPwAAAD82BAAAAAAAAAFJAQAAPAAAAMlKVrKSlcQ/hFd4hVd4xT8AAAA/NgQAAAAAAAABSgEAADwAAADABS5wgQvEP0ZgBEZgBMY/AAAAP0UEAAAAAAAAAUsBAAA8AAAAtalNbWpTwz+mZEqmZErGPwAAAD9FBAAAAAAAAAFMAQAAPAAAAKpNbWpTm8I/BmmQBmmQxj8AAAA/VQQAAAAAAAABTQEAADwAAACe8YxnPOPBP8ZxHMdxHMc/AAAAP1UEAAAAAAAAAU4BAAA8AAAAmcMc5jCHwT+IeqiHeqjHPwAAAD9kBAAAAAAAAAFPAQAAPAAAAJB+9KMf/cA/iHqoh3qoxz8AAAA/ZAQAAAAAAAABUAEAADwAAACNZzzjGc/AP0iDNEiDNMg/AAAAP3QEAAAAAAAAAVEBAAA8AAAAhznMYQ5zwD+oh3qoh3rIPwAAAD90BAAAAAAAAAFSAQAAPAAAAIUiFKEIRcA/aJAGaZAGyT8AAAA/hAQAAAAAAAABUwEAADwAAACCC1zgAhfAP8iUTMmUTMk/AAAAP4QEAAAAAAAAAVQBAAA8AAAA/uhHP/rRvz+IndiJndjJPwAAAD+TBAAAAAAAAAFVAQAAPAAAAPi6173udb8/qqqqqqqqyj8AAAA/kwQAAAAAAAABVgEAADwAAADyjGc84xm/P2qzNmuzNss/AAAAP6MEAAAAAAAAAVcBAAA8AAAA7F73ute9vj8qvMIrvMLLPwAAAD+jBAAAAAAAAAFYAQAAPAAAAOxe97rXvb4/TMmUTMmUzD8AAAA/swQAAAAAAAABWQEAADwAAADoMIc5zGG+PwzSIA3SIM0/AAAAP7MEAAAAAAAAAVoBAAA8AAAA4gIXuMAFvj/O2qzN2qzNPwAAAD/CBAAAAAAAAAFbAQAAPAAAAOICF7jABb4/7ud+7ud+zj8AAAA/wgQAAAAAAAABXAEAADwAAADiAhe4wAW+P07sxE7sxM4/AAAAP9IEAAAAAAAAAV0BAAA8AAAA4gIXuMAFvj8O9VAP9VDPPwAAAD/SBAAAAAAAAAFeAQAAPAAAAOICF7jABb4/0P3cz/3czz8AAAA/4QQAAAAAAAABXwEAADwAAADiAhe4wAW+PxiBERiBEdA/AAAAP+EEAAAAAAAAAWABAAA8AAAA4gIXuMAFvj94hVd4hVfQPwAAAD/xBAAAAAAAAAFhAQAAPAAAAOICF7jABb4/2Imd2Imd0D8AAAA/8QQAAAAAAAABYgEAADwAAADiAhe4wAW+PwmMwAiMwNA/AAAAPwEFAAAAAAAAAWMBAAA8AAAA4gIXuMAFvj85juM4juPQPwAAAD8BBQAAAAAAAAFkAQAAPAAAAOICF7jABb4/mZIpmZIp0T8AAAA/EAUAAAAAAAABZQEAADwAAADoMIc5zGG+P8mUTMmUTNE/AAAAPxAFAAAAAAAAAWYBAAA8AAAA7F73ute9vj8qmZIpmZLRPwAAAD8gBQAAAAAAAAFnAQAAPAAAAPKMZzzjGb8/Wpu1WZu10T8AAAA/IAUAAAAAAAABaAEAADwAAAD4ute97nW/P7qf+7mf+9E/AAAAPzAFAAAAAAAAAWkBAAA8AAAA/uhHP/rRvz8ZpEEapEHSPwAAAD8/BQAAAAAAAAFqAQAAPAAAAIILXOACF8A/SaZkSqZk0j8AAAA/PwUAAAAAAAABawEAADwAAACFIhShCEXAP6uqqqqqqtI/AAAAPz8FAAAAAAAAAWwBAAA8AAAAilCEIhShwD8Kr/AKr/DSPwAAAD9PBQAAAAAAAAFtAQAAPAAAAI1nPOMZz8A/OrETO7ET0z8AAAA/TwUAAAAAAAABbgEAADwAAACTlaxkJSvBP5y1WZu1WdM/AAAAP14FAAAAAAAAAW8BAAA8AAAAmcMc5jCHwT/Lt3zLt3zTPwAAAD9eBQAAAAAAAAFwAQAAPAAAAKEIRShCEcI/K7zCK7zC0z8AAAA/bgUAAAAAAAABcQEAADwAAACqTW1qU5vCP4vACIzACNQ/AAAAP24FAAAAAAAAAXIBAAA8AAAAtalNbWpTwz8cx3Ecx3HUPwAAAD9+BQAAAAAAAAFzAQAAPAAAAMAFLnCBC8Q/fMu3fMu31D8AAAA/fgUAAAAAAAABdAEAADwAAADReMYznvHEPw3SIA3SINU/AAAAP40FAAAAAAAAAXUBAAA8AAAA4QIXuMAFxj9t1mZt1mbVPwAAAD+NBQAAAAAAAAF2AQAAPAAAAPOMZzzjGcc//dzP/dzP1T8AAAA/nQUAAAAAAAABdwEAADwAAAAHLnCBC1zIP17hFV7hFdY/AAAAP50FAAAAAAAAAXgBAAA8AAAAFaEIRShCyT++5Vu+5VvWPwAAAD+tBQAAAAAAAAF5AQAAPAAAAClCEYpQhMo/7ud+7ud+1j8AAAA/rQUAAAAAAAABegEAADwAAAA94xnPeMbLP0/sxE7sxNY/AAAAP7wFAAAAAAAAAXsBAAA8AAAAUYQiFKEIzT+v8Aqv8ArXPwAAAD+8BQAAAAAAAAF8AQAAPAAAAGclK1nJSs4/D/VQD/VQ1z8AAAA/zAUAAAAAAAABfQEAADwAAAB93ete97rPPz73cz/3c9c/AAAAP9sFAAAAAAAAAX4BAAA8AAAATFaykpWs0D9w+ZZv+ZbXPwAAAD/bBQAAAAAAAAF/AQAAPAAAANamNrWpTdE/0P3cz/3c1z8AAAA/2wUAAAAAAAABgAEAADwAAADgAhe4wAXSPwAAAAAAANg/AAAAP+sFAAAAAAAAAYEBAAA8AAAA7F73ute90j8AAAAAAADYPwAAAD/rBQAAAAAAAAGCAQAAPAAAAHave93rXtM/LwIjMAIj2D8AAAA/+wUAAAAAAAABgwEAADwAAACA9KMf/ejTPy8CIzACI9g/AAAAP/sFAAAAAAAAAYQBAAA8AAAAilCEIhSh1D8vAiMwAiPYPwAAAD8KBgAAAAAAAAGFAQAAPAAAABShCEUoQtU/XwRGYARG2D8AAAA/CgYAAAAAAAABhgEAADwAAACiCEUoQhHWP5EGaZAGadg/AAAAPxoGAAAAAAAAAYcBAAA8AAAArmQlK1nJ1j+RBmmQBmnYPwAAAD8aBgAAAAAAAAGIAQAAPAAAALrABS5wgdc/kQZpkAZp2D8AAAA/KgYAAAAAAAABiQEAADwAAADEHOYwhznYP5EGaZAGadg/AAAAPzkGAAAAAAAAAYoBAAA8AAAA0HjGM57x2D+RBmmQBmnYPwAAAD85BgAAAAAAAAGLAQAAPAAAANi97nWve9k/kQZpkAZp2D8AAAA/OQYAAAAAAAABjAEAADwAAABiDnOYwxzaP5EGaZAGadg/AAAAP0kGAAAAAAAAAY0BAAA8AAAA7nWve93r2j+RBmmQBmnYPwAAAD9JBgAAAAAAAAGOAQAAPAAAAPrRj370o9s/kQZpkAZp2D8AAAA/WAYAAAAAAAABjwEAADwAAAAGLnCBC1zcP5EGaZAGadg/AAAAP1gGAAAAAAAAAZABAAA8AAAAFKEIRShC3T+RBmmQBmnYPwAAAD9oBgAAAAAAAAGRAQAAPAAAACD96Ec/+t0/XwRGYARG2D8AAAA/aAYAAAAAAAABkgEAADwAAAAqWclKVrLePy8CIzACI9g/AAAAP3gGAAAAAAAAAZMBAAA8AAAAOLWpTW1q3z8vAiMwAiPYPwAAAD94BgAAAAAAAAGUAQAAPAAAAOACF7jABeA/AAAAAAAA2D8AAAA/hwYAAAAAAAABlQEAADwAAAAmK1nJSlbgP9D93M/93Nc/AAAAP4cGAAAAAAAAAZYBAAA8AAAAalOb2tSm4D+g+7mf+7nXPwAAAD+XBgAAAAAAAAGXAQAAPAAAALB73ete9+A/PvdzP/dz1z8AAAA/lwYAAAAAAAABmAEAADwAAACzkpWsZCXhPw/1UA/1UNc/AAAAP6cGAAAAAAAAAZkBAAA8AAAAdq973ete4T+v8Aqv8ArXPwAAAD+nBgAAAAAAAAGaAQAAPAAAALjABS5wgeE/r/AKr/AK1z8AAAA/tgYAAAAAAAABmwEAADwAAAA6zGEOc5jhP0/sxE7sxNY/AAAAP7YGAAAAAAAAAZwBAAA8AAAAu9e97nWv4T8e6qEe6qHWPwAAAD/GBgAAAAAAAAGdAQAAPAAAAD3jGc94xuE/7ud+7ud+1j8AAAA/xgYAAAAAAAABngEAADwAAAD96Ec/+tHhP77lW77lW9Y/AAAAP9UGAAAAAAAAAZ8BAAA8AAAAvu51r3vd4T++5Vu+5VvWPwAAAD/VBgAAAAAAAAGgAQAAPAAAAL7uda973eE/XuEVXuEV1j8AAAA/IQcAAAAAAAABoQEAADwAAAC+7nWve93hP53YiZ3YidU/AAAAPyEHAAAAAAAAAaIBAAA8AAAAe93rXve64T/dz/3cz/3UPwAAAD8xBwAAAAAAAAGjAQAAPAAAADrMYQ5zmOE/7MRO7MRO1D8AAAA/MQcAAAAAAAABpAEAADwAAAA3talNbWrhP/u5n/u5n9M/AAAAP0AHAAAAAAAAAaUBAAA8AAAAc5jDHOYw4T86sRM7sRPTPwAAAD9ABwAAAAAAAAGmAQAAPAAAALB73ete9+A/SaZkSqZk0j8AAAA/UAcAAAAAAAABpwEAADwAAAArWclKVrLgP7qf+7mf+9E/AAAAP1AHAAAAAAAAAagBAAA8AAAAJitZyUpW4D8qmZIpmZLRPwAAAD9gBwAAAAAAAAGpAQAAPAAAAED60Y9+9N8/aZAGaZAG0T8AAAA/YAcAAAAAAAABqgEAADwAAAAwhznMYQ7fP6iHeqiHetA/AAAAP28HAAAAAAAAAasBAAA8AAAAoghFKEIR3j9u+ZZv+ZbPPwAAAD9vBwAAAAAAAAGsAQAAPAAAABCKUIQiFN0/TuzETuzEzj8AAAA/fwcAAAAAAAABrQEAADwAAAAAAAAAAADcP2zWZm3WZs0/AAAAP38HAAAAAAAAAa4BAAA8AAAA7F73ute92j9MyZRMyZTMPwAAAD+PBwAAAAAAAAGvAQAAPAAAANzUpja1qdk/KrzCK7zCyz8AAAA/jwcAAAAAAAABsAEAADwAAADIM57xjGfYP2qzNmuzNss/AAAAP54HAAAAAAAAAbEBAAA8AAAAusAFLnCB1z/ooR7qoR7KPwAAAD+eBwAAAAAAAAGyAQAAPAAAAKg2talNbdY/iJ3YiZ3YyT8AAAA/rgcAAAAAAAABswEAADwAAAAUoQhFKELVP8iUTMmUTMk/AAAAP64HAAAAAAAAAbQBAAA8AAAABi5wgQtc1D/IlEzJlEzJPwAAAD+9BwAAAAAAAAG1AQAAPAAAAHave93rXtM/aJAGaZAGyT8AAAA/zQcAAAAAAAABtgEAADwAAADmMIc5zGHSP6iHeqiHesg/AAAAP80HAAAAAAAAAbcBAAA8AAAAVrKSlaxk0T9IgzRIgzTIPwAAAD/NBwAAAAAAAAG4AQAAPAAAAMpKVrKSldA/SIM0SIM0yD8AAAA/3QcAAAAAAAABuQEAADwAAAB7xjOe8YzPP+h+7ud+7sc/AAAAP90HAAAAAAAAAboBAAA8AAAAW+ACF7jAzT/ofu7nfu7HPwAAAD/sBwAAAAAAAAG7AQAAPAAAAEMRilCEIsw/6H7u537uxz8AAAA/7AcAAAAAAAABvAEAADwAAAApQhGKUITKP+h+7ud+7sc/AAAAP/wHAAAAAAAAAb0BAAA8AAAAEYpQhCIUyT/ofu7nfu7HPwAAAD/8BwAAAAAAAAG+AQAAPAAAAPvRj370o8c/6H7u537uxz8AAAA/DAgAAAAAAAABvwEAADwAAADpRz/60Y/GP0iDNEiDNMg/AAAAPwwIAAAAAAAAAcABAAA8AAAA16Y2talNxT9IgzRIgzTIPwAAAD8bCAAAAAAAAAHBAQAAPAAAAMMc5jCHOcQ/CIzACIzAyD8AAAA/GwgAAAAAAAABwgEAADwAAAC4wAUucIHDP8iUTMmUTMk/AAAAPysIAAAAAAAAAcMBAAA8AAAApza1qU1twj+IndiJndjJPwAAAD8rCAAAAAAAAAHEAQAAPAAAAJnDHOYwh8E/SqZkSqZkyj8AAAA/OggAAAAAAAABxQEAADwAAACQfvSjH/3AP2qzNmuzNss/AAAAPzoIAAAAAAAAAcYBAAA8AAAAhSIUoQhFwD8qvMIrvMLLPwAAAD9KCAAAAAAAAAHHAQAAPAAAAPi6173udb8/TMmUTMmUzD8AAAA/SggAAAAAAAAByAEAADwAAADoMIc5zGG+P2zWZm3WZs0/AAAAP1oIAAAAAAAAAckBAAA8AAAA1qY2talNvT+O4ziO4zjOPwAAAD9aCAAAAAAAAAHKAQAAPAAAAMQc5jCHObw/bvmWb/mWzz8AAAA/aQgAAAAAAAABywEAADwAAAC4wAUucIG7P3iFV3iFV9A/AAAAP2kIAAAAAAAAAcwBAAA8AAAArGQlK1nJuj9pkAZpkAbRPwAAAD95CAAAAAAAAAHNAQAAPAAAAKIIRShCEbo/KpmSKZmS0T8AAAA/eQgAAAAAAAABzgEAADwAAACc2tSmNrW5PxmkQRqkQdI/AAAAP4kIAAAAAAAAAc8BAAA8AAAAkH70ox/9uD/arM3arM3SPwAAAD+JCAAAAAAAAAHQAQAAPAAAAIpQhCIUobg/K7zCK7zC0z8AAAA/mAgAAAAAAAAB0QEAADwAAACKUIQiFKG4P+zETuzETtQ/AAAAP5gIAAAAAAAAAdIBAAA8AAAAhCIUoQhFuD891EM91EPVPwAAAD+oCAAAAAAAAAHTAQAAPAAAAIQiFKEIRbg/Lt/yLd/y1T8AAAA/qAgAAAAAAAAB1AEAADwAAACEIhShCEW4P0/sxE7sxNY/AAAAP7cIAAAAAAAAAdUBAAA8AAAAilCEIhShuD+g+7mf+7nXPwAAAD+3CAAAAAAAAAHWAQAAPAAAAJB+9KMf/bg/8Aqv8Aqv2D8AAAA/xwgAAAAAAAAB1wEAADwAAACc2tSmNrW5P+EVXuEVXtk/AAAAP8cIAAAAAAAAAdgBAAA8AAAArGQlK1nJuj9jJ3ZiJ3baPwAAAD/XCAAAAAAAAAHZAQAAPAAAAMQc5jCHObw/szZrszZr2z8AAAA/1wgAAAAAAAAB2gEAADwAAADc1KY2tam9P6NBGqRBGtw/AAAAP+YIAAAAAAAAAdsBAAA8AAAA+LrXve51vz+VTMmUTMncPwAAAD/mCAAAAAAAAAHcAQAAPAAAAJB+9KMf/cA/tVmbtVmb3T8AAAA/9ggAAAAAAAAB3QEAADwAAACkH/3oRz/CP6VkSqZkSt4/AAAAP/oIAAAAAAAAAd4BAAA8AAAAvu51r3vdwz/3cz/3cz/fPwAAAD8KCQAAAAAAAAHfAQAAPAAAANvUpja1qcU/537u537u3z8AAAA/CgkAAAAAAAAB4AEAADwAAAABAAAAAADIPxzHcRzHceA/AAAAPxkJAAAAAAAAAeEBAAA8AAAAIf3oRz/6yT+VTMmUTMngPwAAAD8ZCQAAAAAAAAHiAQAAPAAAAE1talOb2sw/9VAP9VAP4T8AAAA/KQkAAAAAAAAB4wEAADwAAAB93ete97rPP27WZm3WZuE/AAAAPykJAAAAAAAAAeQBAAA8AAAA3ute97rX0T/+3M/93M/hPwAAAD84CQAAAAAAAAHlAQAAPAAAAPi6173uddM/RmAERmAE4j8AAAA/OAkAAAAAAAAB5gEAADwAAAASilCEIhTVP6dkSqZkSuI/AAAAP0gJAAAAAAAAAecBAAA8AAAAsHvd61731j/v537u537iPwAAAD9ICQAAAAAAAAHoAQAAPAAAAMpKVrKSldg/H+qhHuqh4j8AAAA/WAkAAAAAAAAB6QEAADwAAADmMIc5zGHaP2dt1mZt1uI/AAAAP1gJAAAAAAAAAeoBAAA8AAAAAhe4wAUu3D9/7ud+7ufiPwAAAD9nCQAAAAAAAAHrAQAAPAAAAJza1KY2td0/f+7nfu7n4j8AAAA/ZwkAAAAAAAAB7AEAADwAAAA4talNbWrfP3/u537u5+I/AAAAP3cJAAAAAAAAAe0BAAA8AAAApza1qU1t4D83a7M2a7PiPwAAAD93CQAAAAAAAAHuAQAAPAAAALB73ete9+A/7+d+7ud+4j8AAAA/hwkAAAAAAAAB7wEAADwAAAB5xjOe8YzhP17hFV7hFeI/AAAAP4cJAAAAAAAAAfABAAA8AAAAf/SjH/3o4T/mW77lW77hPwAAAD+WCQAAAAAAAAHxAQAAPAAAAMQc5jCHOeI/btZmbdZm4T8AAAA/lgkAAAAAAAAB8gEAADwAAADJSlaykpXiP/VQD/VQD+E/AAAAP6YJAAAAAAAAAfMBAAA8AAAAjWc84xnP4j9NyZRMyZTgPwAAAD+mCQAAAAAAAAH0AQAAPAAAAJB+9KMf/eI/vcIrvMIr4D8AAAA/tQkAAAAAAAAB9QEAADwAAACTlaxkJSvjP7d8y7d8y98/AAAAP7UJAAAAAAAAAfYBAAA8AAAA1aY2talN4z/HcRzHcRzfPwAAAD/FCQAAAAAAAAH3AQAAPAAAANWmNrWpTeM/B2mQBmmQ3j8AAAA/xQkAAAAAAAAB+AEAADwAAABWspKVrGTjP0VgBEZgBN4/AAAAP9UJAAAAAAAAAfkBAAA8AAAAF7jABS5w4z+1WZu1WZvdPwAAAD/VCQAAAAAAAAH6AQAAPAAAABe4wAUucOM/9VAP9VAP3T8AAAA/5AkAAAAAAAAB+wEAADwAAAAXuMAFLnDjP2NKpmRKptw/AAAAP+QJAAAAAAAAAfwBAAA8AAAAF7jABS5w4z8DRmAERmDcPwAAAD/0CQAAAAAAAAH9AQAAPAAAABe4wAUucOM/o0EapEEa3D8AAAA/9AkAAAAAAAAB/gEAADwAAACWrGQlK1njPxM7sRM7sds/AAAAPwQKAAAAAAAAAf8BAAA8AAAAlqxkJStZ4z+DNEiDNEjbPwAAAD8ECgAAAAAAAAEAAgAAPAAAAFOb2tSmNuM/IzACIzAC2z8AAAA/EwoAAAAAAAABAQIAADwAAACTlaxkJSvjP8ErvMIrvNo/AAAAPxMKAAAAAAAAAQICAAA8AAAAEopQhCIU4z9jJ3ZiJ3baPwAAAD8jCgAAAAAAAAEDAgAAPAAAAJB+9KMf/eI/AyMwAiMw2j8AAAA/IwoAAAAAAAABBAIAADwAAAAPc5jDHObiP9EgDdIgDdo/AAAAPzIKAAAAAAAAAQUCAAA8AAAAjWc84xnP4j9xHMdxHMfZPwAAAD8yCgAAAAAAAAEGAgAAPAAAAEtWspKVrOI/QRqkQRqk2T8AAAA/QgoAAAAAAAABBwIAADwAAABIP/rRj37iP+EVXuEVXtk/AAAAP0IKAAAAAAAAAQgCAAA8AAAABi5wgQtc4j+AERiBERjZPwAAAD9SCgAAAAAAAAEJAgAAPAAAAMQc5jCHOeI/gBEYgREY2T8AAAA/UgoAAAAAAAABCgIAADwAAACCC1zgAhfiP1AP9VAP9dg/AAAAP2EKAAAAAAAAAQsCAAA8AAAAvu51r3vd4T/wCq/wCq/YPwAAAD9hCgAAAAAAAAEMAgAAPAAAALvXve51r+E/wQiMwAiM2D8AAAA/cQoAAAAAAAABDQIAADwAAAB5xjOe8YzhP5EGaZAGadg/AAAAP3EKAAAAAAAAAQ4CAAA8AAAAdq973ete4T+RBmmQBmnYPwAAAD+BCgAAAAAAAAEPAgAAPAAAALOSlaxkJeE/XwRGYARG2D8AAAA/gQoAAAAAAAABEAIAADwAAACwe93rXvfgPy8CIzACI9g/AAAAP5AKAAAAAAAAARECAAA8AAAA7F73ute94D8AAAAAAADYPwAAAD+QCgAAAAAAAAESAgAAPAAAAOlHP/rRj+A/AAAAAAAA2D8AAAA/oAoAAAAAAAABEwIAADwAAADmMIc5zGHgP9D93M/93Nc/AAAAP6AKAAAAAAAAARQCAAA8AAAA4xnPeMYz4D+g+7mf+7nXPwAAAD+vCgAAAAAAAAEVAgAAPAAAAED60Y9+9N8/cPmWb/mW1z8AAAA/rwoAAAAAAAABFgIAADwAAAA+4xnPeMbfPz73cz/3c9c/AAAAP78KAAAAAAAAARcCAAA8AAAAuMAFLnCB3z8+93M/93PXPwAAAD+/CgAAAAAAAAEYAgAAPAAAALapTW1qU98/D/VQD/VQ1z8AAAA/zwoAAAAAAAABGQIAADwAAACykpWsZCXfP9/yLd/yLdc/AAAAP88KAAAAAAAAARoCAAA8AAAAsHvd61733j/f8i3f8i3XPwAAAD/eCgAAAAAAAAEbAgAAPAAAAKxkJStZyd4/3/It3/It1z8AAAA/3goAAAAAAAABHAIAADwAAAAqWclKVrLeP6/wCq/wCtc/AAAAP+4KAAAAAAAAAR0CAAA8AAAAKEIRilCE3j9/7ud+7ufWPwAAAD/uCgAAAAAAAAEeAgAAPAAAAKQf/ehHP94/f+7nfu7n1j8AAAA//goAAAAAAAABHwIAADwAAACe8YxnPOPdP0/sxE7sxNY/AAAAP/4KAAAAAAAAASACAAA8AAAAGs94xjOe3T/u537u537WPwAAAD8MCwAAAAAAAAEhAgAAPAAAABShCEUoQt0/vuVbvuVb1j8AAAA/DAsAAAAAAAABIgIAADwAAAAMXOACF7jcP47jOI7jONY/AAAAPxwLAAAAAAAAASMCAAA8AAAABi5wgQtc3D8u3/It3/LVPwAAAD8cCwAAAAAAAAEkAgAAPAAAAP7oRz/60ds/zdqszdqs1T8AAAA/KwsAAAAAAAABJQIAADwAAAD0ox/96EfbP23WZm3WZtU/AAAAPysLAAAAAAAAASYCAAA8AAAA7F73ute92j8N0iAN0iDVPwAAAD87CwAAAAAAAAEnAgAAPAAAAGQlK1nJSto/3c/93M/91D8AAAA/OwsAAAAAAAABKAIAADwAAADe6173utfZP3zLt3zLt9Q/AAAAP0sLAAAAAAAAASkCAAA8AAAA1qY2talN2T8cx3Ecx3HUPwAAAD9LCwAAAAAAAAEqAgAAPAAAANB4xjOe8dg/7MRO7MRO1D8AAAA/WgsAAAAAAAABKwIAADwAAABIP/rRj37YP4vACIzACNQ/AAAAP1oLAAAAAAAAASwCAAA8AAAAwgUucIEL2D8rvMIrvMLTPwAAAD9qCwAAAAAAAAEtAgAAPAAAADrMYQ5zmNc/+7mf+7mf0z8AAAA/egsAAAAAAAABLgIAADwAAAA0nvGMZzzXP8u3fMu3fNM/AAAAP3oLAAAAAAAAAS8CAAA8AAAArmQlK1nJ1j9qszZrszbTPwAAAD96CwAAAAAAAAEwAgAAPAAAAKg2talNbdY/Cq/wCq/w0j8AAAA/iQsAAAAAAAABMQIAADwAAAAiFKEIRSjWP9qszdqszdI/AAAAP4kLAAAAAAAAATICAAA8AAAAnNrUpja11T97qId6qIfSPwAAAD+ZCwAAAAAAAAEzAgAAPAAAABi4wAUucNU/e6iHeqiH0j8AAAA/mQsAAAAAAAABNAIAADwAAACSlaxkJSvVP0mmZEqmZNI/AAAAP6gLAAAAAAAAATUCAAA8AAAAjGc84xnP1D8ZpEEapEHSPwAAAD+oCwAAAAAAAAE2AgAAPAAAAAYucIELXNQ/up/7uZ/70T8AAAA/uAsAAAAAAAABNwIAADwAAACCC1zgAhfUP4qd2Imd2NE/AAAAP7gLAAAAAAAAATgCAAA8AAAAeMYznvGM0z8qmZIpmZLRPwAAAD/ICwAAAAAAAAE5AgAAPAAAAPKMZzzjGdM/KpmSKZmS0T8AAAA/yAsAAAAAAAABOgIAADwAAABqU5va1KbSP8mUTMmUTNE/AAAAP9cLAAAAAAAAATsCAAA8AAAA5jCHOcxh0j+ZkimZkinRPwAAAD/XCwAAAAAAAAE8AgAAPAAAAN7rXve619E/aZAGaZAG0T8AAAA/5wsAAAAAAAABPQIAADwAAADYve51r3vRPzmO4ziO49A/AAAAP+cLAAAAAAAAAT4CAAA8AAAAUIQiFKEI0T8JjMAIjMDQPwAAAD/3CwAAAAAAAAE/AgAAPAAAAMpKVrKSldA/2Imd2Imd0D8AAAA/9wsAAAAAAAABQAIAADwAAADEHOYwhznQP6iHeqiHetA/AAAAPwYMAAAAAAAAAUECAAA8AAAAd6973etezz+oh3qoh3rQPwAAAD8GDAAAAAAAAAFCAgAAPAAAAGk84xnPeM4/qId6qId60D8AAAA/FgwAAAAAAAABQwIAADwAAABXspKVrGTNP3iFV3iFV9A/AAAAPxYMAAAAAAAAAUQCAAA8AAAAS1aykpWszD94hVd4hVfQPwAAAD8lDAAAAAAAAAFFAgAAPAAAAD3jGc94xss/eIVXeIVX0D8AAAA/JQwAAAAAAAABRgIAADwAAAAxhznMYQ7LP3iFV3iFV9A/AAAAPzUMAAAAAAAAAUcCAAA8AAAAIxShCEUoyj94hVd4hVfQPwAAAD81DAAAAAAAAAFIAgAAPAAAABe4wAUucMk/qId6qId60D8AAAA/RQwAAAAAAAABSQIAADwAAAANXOACF7jIPwmMwAiMwNA/AAAAP0UMAAAAAAAAAUoCAAA8AAAAAxe4wAUuyD9pkAZpkAbRPwAAAD9UDAAAAAAAAAFLAgAAPAAAAP3oRz/60cc/mZIpmZIp0T8AAAA/VAwAAAAAAAABTAIAADwAAAD1ox/96EfHPyqZkimZktE/AAAAP2QMAAAAAAAAAU0CAAA8AAAA7V73ute9xj9am7VZm7XRPwAAAD9kDAAAAAAAAAFOAgAAPAAAAOUZz3jGM8Y/up/7uZ/70T8AAAA/dAwAAAAAAAABTwIAADwAAADhAhe4wAXGPxmkQRqkQdI/AAAAP3QMAAAAAAAAAVACAAA8AAAA29SmNrWpxT97qId6qIfSPwAAAD+DDAAAAAAAAAFRAgAAPAAAANm97nWve8U/q6qqqqqq0j8AAAA/gwwAAAAAAAABUgIAADwAAADXpja1qU3FPwqv8Aqv8NI/AAAAP5MMAAAAAAAAAVMCAAA8AAAA049+9KMfxT86sRM7sRPTPwAAAD+TDAAAAAAAAAFUAgAAPAAAANOPfvSjH8U/nLVZm7VZ0z8AAAA/ogwAAAAAAAABVQIAADwAAADLYQ5zmMPEPyu8wiu8wtM/AAAAP6IMAAAAAAAAAVYCAAA8AAAAyUpWspKVxD+LwAiMwAjUPwAAAD+yDAAAAAAAAAFXAgAAPAAAAMYznvGMZ8Q/HMdxHMdx1D8AAAA/sgwAAAAAAAABWAIAADwAAADABS5wgQvEP3zLt3zLt9Q/AAAAP8IMAAAAAAAAAVkCAAA8AAAAvu51r3vdwz891EM91EPVPwAAAD/CDAAAAAAAAAFaAgAAPAAAALjABS5wgcM/ndiJndiJ1T8AAAA/0QwAAAAAAAABWwIAADwAAAC1qU1talPDPy7f8i3f8tU/AAAAP9EMAAAAAAAAAVwCAAA8AAAAtalNbWpTwz+O4ziO4zjWPwAAAD/hDAAAAAAAAAFdAgAAPAAAALWpTW1qU8M/7ud+7ud+1j8AAAA/4QwAAAAAAAABXgIAADwAAACykpWsZCXDP3/u537u59Y/AAAAP/EMAAAAAAAAAV8CAAA8AAAAspKVrGQlwz/f8i3f8i3XPwAAAD/xDAAAAAAAAAFgAgAAPAAAALKSlaxkJcM/cPmWb/mW1z8AAAA/AA0AAAAAAAABYQIAADwAAACve93rXvfCP9D93M/93Nc/AAAAPwANAAAAAAAAAWICAAA8AAAAr3vd6173wj8vAiMwAiPYPwAAAD8QDQAAAAAAAAFjAgAAPAAAAK973ete98I/kQZpkAZp2D8AAAA/EA0AAAAAAAABZAIAADwAAACve93rXvfCP/AKr/AKr9g/AAAAPx8NAAAAAAAAAWUCAAA8AAAAr3vd6173wj+AERiBERjZPwAAAD8oDQAAAAAAAAFmAgAAPAAAALKSlaxkJcM/4RVe4RVe2T8AAAA/OA0AAAAAAAABZwIAADwAAAC1qU1talPDP6Ee6qEe6tk/AAAAPzgNAAAAAAAAAWgCAAA8AAAAvu51r3vdwz9jJ3ZiJ3baPwAAAD9IDQAAAAAAAAFpAgAAPAAAAMYznvGMZ8Q/UzIlUzIl2z8AAAA/SA0AAAAAAAABagIAADwAAADZve51r3vFPxM7sRM7sds/AAAAP1cNAAAAAAAAAWsCAAA8AAAA6Uc/+tGPxj8zSIM0SIPcPwAAAD9XDQAAAAAAAAFsAgAAPAAAAP3oRz/60cc/9VAP9VAP3T8AAAA/Zw0AAAAAAAABbQIAADwAAAAXuMAFLnDJP+VbvuVbvt0/AAAAP2cNAAAAAAAAAW4CAAA8AAAAN7WpTW1qyz+lZEqmZErePwAAAD93DQAAAAAAAAFvAgAAPAAAAFeykpWsZM0/N2uzNmuz3j8AAAA/dw0AAAAAAAABcAIAADwAAADCBS5wgQvQP/dzP/dzP98/AAAAP4YNAAAAAAAAAXECAAA8AAAAVrKSlaxk0T8ndmIndmLfPwAAAD+GDQAAAAAAAAFyAgAAPAAAAHCBC1zgAtM/J3ZiJ3Zi3z8AAAA/lg0AAAAAAAABcwIAADwAAACQfvSjH/3UPyd2Yid2Yt8/AAAAP5YNAAAAAAAAAXQCAAA8AAAAusAFLnCB1z/HcRzHcRzfPwAAAD+lDQAAAAAAAAF1AgAAPAAAANzUpja1qdk/12Zt1mZt3j8AAAA/tQ0AAAAAAAABdgIAADwAAACCC1zgAhfcP7VZm7VZm90/AAAAP7UNAAAAAAAAAXcCAAA8AAAApB/96Ec/3j+VTMmUTMncPwAAAD+1DQAAAAAAAAF4AgAAPAAAAKQf/ehHP+A/4ziO4ziO2z8AAAA/xQ0AAAAAAAABeQIAADwAAAA0nvGMZzzhP2MndmIndto/AAAAP8UNAAAAAAAAAXoCAAA8AAAAf/SjH/3o4T9BGqRBGqTZPwAAAD/UDQAAAAAAAAF7AgAAPAAAAMcznvGMZ+I/8Aqv8Aqv2D8AAAA/1A0AAAAAAAABfAIAADwAAACNZzzjGc/iPy8CIzACI9g/AAAAP+QNAAAAAAAAAX0CAAA8AAAA0o9+9KMf4z8+93M/93PXPwAAAD/kDQAAAAAAAAF+AgAAPAAAAFaykpWsZOM/r/AKr/AK1z8AAAA/9A0AAAAAAAABfwIAADwAAADYve51r3vjP0/sxE7sxNY/AAAAP/QNAAAAAAAAAYACAAA8AAAAGs94xjOe4z/u537u537WPwAAAD8DDgAAAAAAAAGBAgAAPAAAANrUpja1qeM/vuVbvuVb1j8AAAA/Aw4AAAAAAAABggIAADwAAACc2tSmNrXjP47jOI7jONY/AAAAPxMOAAAAAAAAAYMCAAA8AAAAnNrUpja14z9e4RVe4RXWPwAAAD8iDgAAAAAAAAGEAgAAPAAAAJza1KY2teM/Lt/yLd/y1T8AAAA/Ig4AAAAAAAABhQIAADwAAACc2tSmNrXjP53YiZ3YidU/AAAAPzIOAAAAAAAAAYYCAAA8AAAAnNrUpja14z891EM91EPVPwAAAD8yDgAAAAAAAAGHAgAAPAAAAJza1KY2teM/rM3arM3a1D8AAAA/Qg4AAAAAAAABiAIAADwAAADa1KY2tanjP7zCK7zCK9Q/AAAAP0IOAAAAAAAAAYkCAAA8AAAAmcMc5jCH4z/7uZ/7uZ/TPwAAAD9RDgAAAAAAAAGKAgAAPAAAAJasZCUrWeM/e6iHeqiH0j8AAAA/UQ4AAAAAAAABiwIAADwAAAASilCEIhTjPyqZkimZktE/AAAAP2EOAAAAAAAAAYwCAAA8AAAAzGEOc5jD4j94hVd4hVfQPwAAAD9hDgAAAAAAAAGNAgAAPAAAAEUoQhGKUOI/juM4juM4zj8AAAA/cQ4AAAAAAAABjgIAADwAAAC+7nWve93hP+zETuzETsw/AAAAP3EOAAAAAAAAAY8CAAA8AAAAdq973ete4T+qqqqqqqrKPwAAAD+ADgAAAAAAAAGQAgAAPAAAACtZyUpWsuA/SIM0SIM0yD8AAAA/gA4AAAAAAAABkQIAADwAAADgAhe4wAXgP6ZkSqZkSsY/AAAAP5AOAAAAAAAAAZICAAA8AAAApB/96Ec/3j8ERmAERmDEPwAAAD+QDgAAAAAAAAGTAgAAPAAAAAhFKEIRitw/wiu8wiu8wj8AAAA/nw4AAAAAAAABlAIAADwAAABygQtc4ALbP+AVXuEVXsE/AAAAP58OAAAAAAAAAZUCAAA8AAAA1qY2talN2T8AAAAAAADAPwAAAD+vDgAAAAAAAAGWAgAAPAAAALzXve51r9c//dzP/dzPvT8AAAA/rw4AAAAAAAABlwIAADwAAACiCEUoQhHWP7vCK7zCK7w/AAAAP78OAAAAAAAAAZgCAAA8AAAABi5wgQtc1D+5n/u5n/u5PwAAAD+/DgAAAAAAAAGZAgAAPAAAAPKMZzzjGdM/uZ/7uZ/7uT8AAAA/zg4AAAAAAAABmgIAADwAAABc4AIXuMDRP7mf+7mf+7k/AAAAP84OAAAAAAAAAZsCAAA8AAAASD/60Y9+0D+5n/u5n/u5PwAAAD/eDgAAAAAAAAGcAgAAPAAAAGk84xnPeM4/uZ/7uZ/7uT8AAAA/3g4AAAAAAAABnQIAADwAAABFKEIRilDMP3moh3qoh7o/AAAAP+4OAAAAAAAAAZ4CAAA8AAAAIxShCEUoyj+7wiu8wiu8PwAAAD/uDgAAAAAAAAGfAgAAPAAAAAlFKEIRisg//dzP/dzPvT8AAAA//Q4AAAAAAAABoAIAADwAAADvda973evGP3/u537u574/AAAAP/0OAAAAAAAAAaECAAA8AAAA2b3uda97xT/ACIzACIzAPwAAAD8NDwAAAAAAAAGiAgAAPAAAAMMc5jCHOcQ/4BVe4RVewT8AAAA/DQ8AAAAAAAABowIAADwAAACykpWsZCXDPwIjMAIjMMI/AAAAPxwPAAAAAAAAAaQCAAA8AAAAoQhFKEIRwj8iMAIjMALDPwAAAD8cDwAAAAAAAAGlAgAAPAAAAJOVrGQlK8E/RD3UQz3Uwz8AAAA/LA8AAAAAAAABpgIAADwAAACHOcxhDnPAPwRGYARGYMQ/AAAAPywPAAAAAAAAAacCAAA8AAAA8oxnPOMZvz8kUzIlUzLFPwAAAD88DwAAAAAAAAGoAgAAPAAAANamNrWpTb0/5Fu+5Vu+xT8AAAA/PA8AAAAAAAABqQIAADwAAADKSlaykpW8P6ZkSqZkSsY/AAAAP0sPAAAAAAAAAaoCAAA8AAAAwO51r3vduz8GaZAGaZDGPwAAAD9LDwAAAAAAAAGrAgAAPAAAALKSlaxkJbs/xnEcx3Ecxz8AAAA/Ww8AAAAAAAABrAIAADwAAACsZCUrWcm6PyZ2Yid2Ysc/AAAAP1sPAAAAAAAAAa0CAAA8AAAApja1qU1tuj+IeqiHeqjHPwAAAD9rDwAAAAAAAAGuAgAAPAAAAKY2talNbbo/6H7u537uxz8AAAA/eg8AAAAAAAABrwIAADwAAACiCEUoQhG6P+h+7ud+7sc/AAAAP3oPAAAAAAAAAbACAAA8AAAAoghFKEIRuj9IgzRIgzTIPwAAAD+KDwAAAAAAAAGxAgAAPAAAAKIIRShCEbo/qId6qId6yD8AAAA/ig8AAAAAAAABsgIAADwAAACiCEUoQhG6PwiMwAiMwMg/AAAAP5kPAAAAAAAAAbMCAAA8AAAAnNrUpja1uT/IlEzJlEzJPwAAAD+pDwAAAAAAAAG0AgAAPAAAAJza1KY2tbk/iJ3YiZ3YyT8AAAA/qQ8AAAAAAAABtQIAADwAAACc2tSmNrW5P+ihHuqhHso/AAAAP7kPAAAAAAAAAbYCAAA8AAAAnNrUpja1uT8Kr/AKr/DKPwAAAD+5DwAAAAAAAAG3AgAAPAAAAJza1KY2tbk/KrzCK7zCyz8AAAA/yA8AAAAAAAABuAIAADwAAACc2tSmNrW5P0zJlEzJlMw/AAAAP8gPAAAAAAAAAbkCAAA8AAAAnNrUpja1uT8M0iAN0iDNPwAAAD/YDwAAAAAAAAG6AgAAPAAAAKIIRShCEbo/juM4juM4zj8AAAA/2A8AAAAAAAABuwIAADwAAACiCEUoQhG6Pw71UA/1UM8/AAAAP+gPAAAAAAAAAbwCAAA8AAAArGQlK1nJuj8YgREYgRHQPwAAAD/oDwAAAAAAAAG9AgAAPAAAALjABS5wgbs/OY7jOI7j0D8AAAA/9w8AAAAAAAABvgIAADwAAADEHOYwhzm8P8mUTMmUTNE/AAAAP/cPAAAAAAAAAb8CAAA8AAAA1qY2talNvT/qoR7qoR7SPwAAAD8HEAAAAAAAAAHAAgAAPAAAAOICF7jABb4/q6qqqqqq0j8AAAA/BxAAAAAAAAABwQIAADwAAAD4ute97nW/P5y1WZu1WdM/AAAAPxYQAAAAAAAAAcICAAA8AAAAhSIUoQhFwD+LwAiMwAjUPwAAAD8WEAAAAAAAAAHDAgAAPAAAAJOVrGQlK8E/fMu3fMu31D8AAAA/JhAAAAAAAAABxAIAADwAAAChCEUoQhHCP23WZm3WZtU/AAAAPyYQAAAAAAAAAcUCAAA8AAAAr3vd6173wj+O4ziO4zjWPwAAAD82EAAAAAAAAAHGAgAAPAAAAL7uda973cM/f+7nfu7n1j8AAAA/NhAAAAAAAAABxwIAADwAAADTj370ox/FP3D5lm/5ltc/AAAAP0UQAAAAAAAAAcgCAAA8AAAA4QIXuMAFxj9fBEZgBEbYPwAAAD9FEAAAAAAAAAHJAgAAPAAAAPOMZzzjGcc/IA3SIA3S2D8AAAA/VRAAAAAAAAABygIAADwAAAAHLnCBC1zIP+EVXuEVXtk/AAAAP1UQAAAAAAAAAcsCAAA8AAAAHeYwhznMyT/RIA3SIA3aPwAAAD9lEAAAAAAAAAHMAgAAPAAAAC9wgQtc4Mo/wSu8wiu82j8AAAA/ZRAAAAAAAAABzQIAADwAAABDEYpQhCLMP4M0SIM0SNs/AAAAP3QQAAAAAAAAAc4CAAA8AAAAV7KSlaxkzT9FPdRDPdTbPwAAAD90EAAAAAAAAAHPAgAAPAAAAG9qU5va1M4/A0ZgBEZg3D8AAAA/hBAAAAAAAAAB0AIAADwAAADCBS5wgQvQP5VMyZRMydw/AAAAP4QQAAAAAAAAAdECAAA8AAAAzGEOc5jD0D9VVVVVVVXdPwAAAD+TEAAAAAAAAAHSAgAAPAAAANrUpja1qdE/FV7hFV7h3T8AAAA/kxAAAAAAAAAB0wIAADwAAADmMIc5zGHSP9dmbdZmbd4/AAAAP6MQAAAAAAAAAdQCAAA8AAAAdq973ete0z+Xb/mWb/nePwAAAD+jEAAAAAAAAAHVAgAAPAAAAAYucIELXNQ/V3iFV3iF3z8AAAA/sxAAAAAAAAAB1gIAADwAAACWrGQlK1nVP6VBGqRBGuA/AAAAP7MQAAAAAAAAAdcCAAA8AAAAKEIRilCE1j/sxE7sxE7gPwAAAD/CEAAAAAAAAAHYAgAAPAAAADa1qU1tatc/HMdxHMdx4D8AAAA/whAAAAAAAAAB2QIAADwAAADKSlaykpXYP33Lt3zLt+A/AAAAP9IQAAAAAAAAAdoCAAA8AAAAXOACF7jA2T+tzdqszdrgPwAAAD/SEAAAAAAAAAHbAgAAPAAAAO51r3vd69o/xU7sxE7s4D8AAAA/4hAAAAAAAAAB3AIAADwAAACCC1zgAhfcP/VQD/VQD+E/AAAAP+IQAAAAAAAAAd0CAAA8AAAAEIpQhCIU3T/1UA/1UA/hPwAAAD/xEAAAAAAAAAHeAgAAPAAAACIUoQhFKN4/DdIgDdIg4T8AAAA/AREAAAAAAAAB3wIAADwAAAA0nvGMZzzfPw3SIA3SIOE/AAAAPwERAAAAAAAAAeACAAA8AAAAIxShCEUo4D8lUzIlUzLhPwAAAD8BEQAAAAAAAAHhAgAAPAAAAGpTm9rUpuA/JVMyJVMy4T8AAAA/EBEAAAAAAAAB4gIAADwAAACzkpWsZCXhPyVTMiVTMuE/AAAAPxARAAAAAAAAAeMCAAA8AAAAuMAFLnCB4T8lUzIlUzLhPwAAAD8gEQAAAAAAAAHkAgAAPAAAAL7uda973eE/JVMyJVMy4T8AAAA/IBEAAAAAAAAB5QIAADwAAADEHOYwhzniPyVTMiVTMuE/AAAAPzARAAAAAAAAAeYCAAA8AAAAiDnMYQ5z4j8lUzIlUzLhPwAAAD84EQAAAAAAAAHnAgAAPAAAAAxc4AIXuOI/JVMyJVMy4T8AAAA/RxEAAAAAAAAB6AIAADwAAAAPc5jDHObiP/VQD/VQD+E/AAAAP0cRAAAAAAAAAekCAAA8AAAAk5WsZCUr4z/dz/3cz/3gPwAAAD9XEQAAAAAAAAHqAgAAPAAAANWmNrWpTeM/rc3arM3a4D8AAAA/VxEAAAAAAAAB6wIAADwAAAAXuMAFLnDjP5VMyZRMyeA/AAAAP2cRAAAAAAAAAewCAAA8AAAAGs94xjOe4z+VTMmUTMngPwAAAD9nEQAAAAAAAAHtAgAAPAAAAFzgAhe4wOM/ZUqmZEqm4D8AAAA/dhEAAAAAAAAB7gIAADwAAADd6173utfjP03JlEzJlOA/AAAAP3YRAAAAAAAAAe8CAAA8AAAAX/e6173u4z81SIM0SIPgPwAAAD+GEQAAAAAAAAHwAgAAPAAAAOACF7jABeQ/NUiDNEiD4D8AAAA/hhEAAAAAAAAB8QIAADwAAAChCEUoQhHkPxzHcRzHceA/AAAAP5URAAAAAAAAAfICAAA8AAAAYg5zmMMc5D8cx3Ecx3HgPwAAAD+VEQAAAAAAAAHzAgAAPAAAACMUoQhFKOQ/BEZgBEZg4D8AAAA/pREAAAAAAAAB9AIAADwAAADkGc94xjPkP+zETuzETuA/AAAAP7URAAAAAAAAAfUCAAA8AAAApB/96Ec/5D/sxE7sxE7gPwAAAD+1EQAAAAAAAAH2AgAAPAAAAKQf/ehHP+Q/1UM91EM94D8AAAA/xBEAAAAAAAAB9wIAADwAAABlJStZyUrkP73CK7zCK+A/AAAAP8QRAAAAAAAAAfgCAAA8AAAAZSUrWclK5D+lQRqkQRrgPwAAAD/UEQAAAAAAAAH5AgAAPAAAAOcwhznMYeQ/pUEapEEa4D8AAAA/1BEAAAAAAAAB+gIAADwAAADnMIc5zGHkP+d+7ud+7t8/AAAAP+QRAAAAAAAAAfsCAAA8AAAAKEIRilCE5D+HeqiHeqjfPwAAAD/kEQAAAAAAAAH8AgAAPAAAAOpHP/rRj+Q/J3ZiJ3Zi3z8AAAA/8xEAAAAAAAAB/QIAADwAAABrU5va1KbkP2dt1mZt1t4/AAAAP/MRAAAAAAAAAf4CAAA8AAAAK1nJSlay5D/XZm3WZm3ePwAAAD8DEgAAAAAAAAH/AgAAPAAAAK1kJStZyeQ/FV7hFV7h3T8AAAA/AxIAAAAAAAABAAMAADwAAADvda973evkP/VQD/VQD90/AAAAPxISAAAAAAAAAQEDAAA8AAAAcYELXOAC5T9FPdRDPdTbPwAAAD8SEgAAAAAAAAECAwAAPAAAAPKMZzzjGeU/kymZkimZ2j8AAAA/IhIAAAAAAAABAwMAADwAAACykpWsZCXlPxEYgREYgdk/AAAAPyISAAAAAAAAAQQDAAA8AAAANJ7xjGc85T9fBEZgBEbYPwAAAD8yEgAAAAAAAAEFAwAAPAAAADSe8YxnPOU/PvdzP/dz1z8AAAA/MhIAAAAAAAABBgMAADwAAAA0nvGMZzzlPx7qoR7qodY/AAAAP0ESAAAAAAAAAQcDAAA8AAAANJ7xjGc85T9e4RVe4RXWPwAAAD9BEgAAAAAAAAEIAwAAPAAAADSe8YxnPOU/zdqszdqs1T8AAAA/URIAAAAAAAABCQMAADwAAACykpWsZCXlPw3SIA3SINU/AAAAP1ESAAAAAAAAAQoDAAA8AAAAMYc5zGEO5T9MyZRMyZTUPwAAAD9hEgAAAAAAAAELAwAAPAAAAO91r3vd6+Q/i8AIjMAI1D8AAAA/YRIAAAAAAAABDAMAADwAAAArWclKVrLkP2qzNmuzNtM/AAAAP3ASAAAAAAAAAQ0DAAA8AAAAaDzjGc945D/qoR7qoR7SPwAAAD9wEgAAAAAAAAEOAwAAPAAAAKEIRShCEeQ/yZRMyZRM0T8AAAA/gBIAAAAAAAABDwMAADwAAAAaz3jGM57jPxiBERiBEdA/AAAAP4ASAAAAAAAAARADAAA8AAAAk5WsZCUr4z8u3/It3/LNPwAAAD+PEgAAAAAAAAERAwAAPAAAAEtWspKVrOI/KrzCK7zCyz8AAAA/jxIAAAAAAAABEgMAADwAAACCC1zgAhfiPyqZkimZksk/AAAAP58SAAAAAAAAARMDAAA8AAAAecYznvGM4T/ofu7nfu7HPwAAAD+fEgAAAAAAAAEUAwAAPAAAALB73ete9+A/BmmQBmmQxj8AAAA/rxIAAAAAAAABFQMAADwAAABlJStZyUrgPyRTMiVTMsU/AAAAP68SAAAAAAAAARYDAAA8AAAAMIc5zGEO3z9EPdRDPdTDPwAAAD++EgAAAAAAAAEXAwAAPAAAAJjDHOYwh90/oh7qoR7qwT8AAAA/vhIAAAAAAAABGAMAADwAAACCC1zgAhfcPyIN0iAN0sA/AAAAP84SAAAAAAAAARkDAAA8AAAAYg5zmMMc2j9/7ud+7ue+PwAAAD/OEgAAAAAAAAEaAwAAPAAAAEpWspKVrNg/u8IrvMIrvD8AAAA/3hIAAAAAAAABGwMAADwAAAA2talNbWrXP3moh3qoh7o/AAAAP94SAAAAAAAAARwDAAA8AAAAoghFKEIR1j83juM4juO4PwAAAD/tEgAAAAAAAAEdAwAAPAAAAIxnPOMZz9Q/uXzLt3zLtz8AAAA/7RIAAAAAAAABHgMAADwAAAB4xjOe8YzTP7l8y7d8y7c/AAAAP/0SAAAAAAAAAR8DAAA8AAAA5jCHOcxh0j83a7M2a7O2PwAAAD/9EgAAAAAAAAEgAwAAPAAAANKPfvSjH9E/N2uzNmuztj8AAAA/DBMAAAAAAAABIQMAADwAAAB/9KMf/ejPPzdrszZrs7Y/AAAAPwwTAAAAAAAAASIDAAA8AAAAWclKVrKSzT83a7M2a7O2PwAAAD8cEwAAAAAAAAEjAwAAPAAAADWe8YxnPMs/N2uzNmuztj8AAAA/HBMAAAAAAAABJAMAADwAAAAVoQhFKELJPzdrszZrs7Y/AAAAPywTAAAAAAAAASUDAAA8AAAA84xnPOMZxz83a7M2a7O2PwAAAD8sEwAAAAAAAAEmAwAAPAAAANemNrWpTcU/uXzLt3zLtz8AAAA/OxMAAAAAAAABJwMAADwAAAC4wAUucIHDP3eFV3iFV7g/AAAAPzsTAAAAAAAAASgDAAA8AAAAm9rUpja1wT83juM4juO4PwAAAD9LEwAAAAAAAAEpAwAAPAAAAIILXOACF8A/+ZZv+ZZvuT8AAAA/SxMAAAAAAAABKgMAADwAAADKSlaykpW8P7mf+7mf+7k/AAAAP1sTAAAAAAAAASsDAAA8AAAAnNrUpja1uT87sRM7sRO7PwAAAD9bEwAAAAAAAAEsAwAAPAAAAG5qU5va1LY/u8IrvMIrvD8AAAA/ahMAAAAAAAABLQMAADwAAABGKEIRilC0P/3cz/3cz70/AAAAP2oTAAAAAAAAAS4DAAA8AAAAIhShCEUosj9/7ud+7ue+PwAAAD96EwAAAAAAAAEvAwAAPAAAAAAAAAAAALA/AAAAAAAAwD8AAAA/ehMAAAAAAAABMAMAADwAAAC8173uda+rPyIN0iAN0sA/AAAAP4kTAAAAAAAAATEDAAA8AAAAjGc84xnPqD9CGqRBGqTBPwAAAD+JEwAAAAAAAAEyAwAAPAAAAGxTm9rUpqY/AiMwAiMwwj8AAAA/mRMAAAAAAAABMwMAADwAAABIP/rRj36kP8IrvMIrvMI/AAAAP5kTAAAAAAAAATQDAAA8AAAAQOMZz3jGoz8iMAIjMALDPwAAAD+pEwAAAAAAAAE1AwAAPAAAACQrWclKVqI/5DiO4ziOwz8AAAA/qRMAAAAAAAABNgMAADwAAAAYz3jGM56hP6JBGqRBGsQ/AAAAP7gTAAAAAAAAATcDAAA8AAAADnOYwxzmoD8ERmAERmDEPwAAAD+4EwAAAAAAAAE4AwAAPAAAAAIXuMAFLqA/ZEqmZEqmxD8AAAA/yBMAAAAAAAABOQMAADwAAAACF7jABS6gP4RXeIVXeMU/AAAAP8gTAAAAAAAAAToDAAA8AAAA7HWve93rnj/kW77lW77FPwAAAD/YEwAAAAAAAAE7AwAAPAAAANS97nWve50/pmRKpmRKxj8AAAA/2BMAAAAAAAABPAMAADwAAADABS5wgQucP2Zt1mZt1sY/AAAAP+cTAAAAAAAAAT0DAAA8AAAAwAUucIELnD8mdmIndmLHPwAAAD/nEwAAAAAAAAE+AwAAPAAAAMAFLnCBC5w/6H7u537uxz8AAAA/9xMAAAAAAAABPwMAADwAAADABS5wgQucP6iHeqiHesg/AAAAP/cTAAAAAAAAAUADAAA8AAAAwAUucIELnD9okAZpkAbJPwAAAD8GFAAAAAAAAAFBAwAAPAAAAMAFLnCBC5w/KpmSKZmSyT8AAAA/BhQAAAAAAAABQgMAADwAAADABS5wgQucP4id2Imd2Mk/AAAAPxYUAAAAAAAAAUMDAAA8AAAAwAUucIELnD+qqqqqqqrKPwAAAD8WFAAAAAAAAAFEAwAAPAAAAMAFLnCBC5w/yrd8y7d8yz8AAAA/JhQAAAAAAAABRQMAADwAAADABS5wgQucP+zETuzETsw/AAAAPyYUAAAAAAAAAUYDAAA8AAAAwAUucIELnD8M0iAN0iDNPwAAAD81FAAAAAAAAAFHAwAAPAAAAMAFLnCBC5w/Lt/yLd/yzT8AAAA/NRQAAAAAAAABSAMAADwAAADABS5wgQucP+7nfu7nfs4/AAAAP0UUAAAAAAAAAUkDAAA8AAAAwAUucIELnD8O9VAP9VDPPwAAAD9FFAAAAAAAAAFKAwAAPAAAANS97nWve50/GIERGIER0D8AAAA/VRQAAAAAAAABSwMAADwAAADsda973eueP6iHeqiHetA/AAAAP1UUAAAAAAAAAUwDAAA8AAAAAhe4wAUuoD8JjMAIjMDQPwAAAD9kFAAAAAAAAAFNAwAAPAAAAAIXuMAFLqA/mZIpmZIp0T8AAAA/ZBQAAAAAAAABTgMAADwAAAAYz3jGM56hP1qbtVmbtdE/AAAAP3QUAAAAAAAAAU8DAAA8AAAAJCtZyUpWoj+6n/u5n/vRPwAAAD90FAAAAAAAAAFQAwAAPAAAADSHOcxhDqM/SaZkSqZk0j8AAAA/gxQAAAAAAAABUQMAADwAAABIP/rRj36kP9qszdqszdI/AAAAP4MUAAAAAAAAAVIDAAA8AAAAVJva1KY2pT9qszZrszbTPwAAAD+TFAAAAAAAAAFTAwAAPAAAAHive93rXqc/K7zCK7zC0z8AAAA/kxQAAAAAAAABVAMAADwAAACMZzzjGc+oP4vACIzACNQ/AAAAP6MUAAAAAAAAAVUDAAA8AAAAsHvd6173qj9MyZRMyZTUPwAAAD+jFAAAAAAAAAFWAwAAPAAAANzrXve6160/DdIgDdIg1T8AAAA/shQAAAAAAAABVwMAADwAAAAAAAAAAACwP53YiZ3YidU/AAAAP7IUAAAAAAAAAVgDAAA8AAAAIhShCEUosj+O4ziO4zjWPwAAAD/CFAAAAAAAAAFZAwAAPAAAAFKEIhShCLU/T+zETuzE1j8AAAA/whQAAAAAAAABWgMAADwAAAB+9KMf/ei3P3D5lm/5ltc/AAAAP9IUAAAAAAAAAVsDAAA8AAAAuMAFLnCBuz9fBEZgBEbYPwAAAD/SFAAAAAAAAAFcAwAAPAAAAPi6173udb8/gBEYgREY2T8AAAA/4RQAAAAAAAABXQMAADwAAACe8YxnPOPBP0EapEEapNk/AAAAP+EUAAAAAAAAAV4DAAA8AAAAxjOe8YxnxD8zJVMyJVPaPwAAAD/xFAAAAAAAAAFfAwAAPAAAAPm6173udcc/IzACIzAC2z8AAAA/8RQAAAAAAAABYAMAADwAAAApQhGKUITKP3M/93M/99s/AAAAPwAVAAAAAAAAAWEDAAA8AAAAX/e6173uzT9jSqZkSqbcPwAAAD8AFQAAAAAAAAFiAwAAPAAAAExWspKVrNA/VVVVVVVV3T8AAAA/EBUAAAAAAAABYwMAADwAAABqU5va1KbSP3ViJ3ZiJ94/AAAAPxAVAAAAAAAAAWQDAAA8AAAACkUoQhGK1D83a7M2a7PePwAAAD8gFQAAAAAAAAFlAwAAPAAAALB73ete99Y/h3qoh3qo3z8AAAA/IBUAAAAAAAABZgMAADwAAABQhCIUoQjZP4zACIzACOA/AAAAPy8VAAAAAAAAAWcDAAA8AAAA7nWve93r2j/sxE7sxE7gPwAAAD8vFQAAAAAAAAFoAwAAPAAAAAxc4AIXuNw/BEZgBEZg4D8AAAA/PxUAAAAAAAABaQMAADwAAACwe93rXvfePzVIgzRIg+A/AAAAPz8VAAAAAAAAAWoDAAA8AAAApB/96Ec/4D81SIM0SIPgPwAAAD9PFQAAAAAAAAFrAwAAPAAAAPGMZzzjGeE/NUiDNEiD4D8AAAA/TxUAAAAAAAABbAMAADwAAAB/9KMf/ejhPwRGYARGYOA/AAAAP14VAAAAAAAAAW0DAAA8AAAASD/60Y9+4j/VQz3UQz3gPwAAAD9eFQAAAAAAAAFuAwAAPAAAABKKUIQiFOM/h3qoh3qo3z8AAAA/bhUAAAAAAAABbwMAADwAAABZyUpWspLjP8dxHMdxHN8/AAAAP24VAAAAAAAAAXADAAA8AAAAX/e6173u4z8HaZAGaZDePwAAAD99FQAAAAAAAAFxAwAAPAAAAKQf/ehHP+Q/FV7hFV7h3T8AAAA/fRUAAAAAAAABcgMAADwAAAAoQhGKUITkP1VVVVVVVd0/AAAAP40VAAAAAAAAAXMDAAA8AAAA7F73ute95D+VTMmUTMncPwAAAD+NFQAAAAAAAAF0AwAAPAAAAG5qU5va1OQ/o0EapEEa3D8AAAA/nRUAAAAAAAABdQMAADwAAADvda973evkP7M2a7M2a9s/AAAAP50VAAAAAAAAAXYDAAA8AAAAsHvd61735D8jMAIjMALbPwAAAD+sFQAAAAAAAAF3AwAAPAAAALB73ete9+Q/MyVTMiVT2j8AAAA/rBUAAAAAAAABeAMAADwAAACwe93rXvfkP3Ecx3Ecx9k/AAAAP7wVAAAAAAAAAXkDAAA8AAAAsHvd61735D8gDdIgDdLYPwAAAD+8FQAAAAAAAAF6AwAAPAAAAO91r3vd6+Q/AAAAAAAA2D8AAAA/zBUAAAAAAAABewMAADwAAACtZCUrWcnkP9/yLd/yLdc/AAAAP8wVAAAAAAAAAXwDAAA8AAAAqk1talOb5D9e4RVe4RXWPwAAAD/bFQAAAAAAAAF9AwAAPAAAAGUlK1nJSuQ/DdIgDdIg1T8AAAA/2xUAAAAAAAABfgMAADwAAACe8YxnPOPjP/u5n/u5n9M/AAAAP+sVAAAAAAAAAX8DAAA8AAAAF7jABS5w4z8ZpEEapEHSPwAAAD/rFQAAAAAAAAGAAwAAPAAAAMxhDnOYw+I/OY7jOI7j0D8AAAA/+hUAAAAAAAABgQMAADwAAAB/9KMf/ejhP47jOI7jOM4/AAAAP/oVAAAAAAAAAYIDAAA8AAAAbWpTm9rU4D9KpmRKpmTKPwAAAD8KFgAAAAAAAAGDAwAAPAAAALapTW1qU98/xnEcx3Ecxz8AAAA/ChYAAAAAAAABhAMAADwAAAAQilCEIhTdP2RKpmRKpsQ/AAAAPxoWAAAAAAAAAYUDAAA8AAAAYg5zmMMc2j9CGqRBGqTBPwAAAD8aFgAAAAAAAAGGAwAAPAAAALB73ete99Y//dzP/dzPvT8AAAA/KRYAAAAAAAABhwMAADwAAAD+6Ec/+tHTP7mf+7mf+7k/AAAAPykWAAAAAAAAAYgDAAA8AAAAUIQiFKEI0T/1cz/3cz+3PwAAAD85FgAAAAAAAAGJAwAAPAAAAEc/+tGPfsw/t1mbtVmbtT8AAAA/ORYAAAAAAAABigMAADwAAAD5ute97nXHPzVIgzRIg7Q/AAAAP0kWAAAAAAAAAYsDAAA8AAAAuMAFLnCBwz81SIM0SIO0PwAAAD9JFgAAAAAAAAGMAwAAPAAAAIc5zGEOc8A/NUiDNEiDtD8AAAA/WBYAAAAAAAABjQMAADwAAADEHOYwhzm8PzVIgzRIg7Q/AAAAP1gWAAAAAAAAAY4DAAA8AAAAfvSjH/3otz93Yid2Yie2PwAAAD9oFgAAAAAAAAGPAwAAPAAAAFKEIhShCLU/uXzLt3zLtz8AAAA/aBYAAAAAAAABkAMAADwAAAAc5jCHOcyxPzeO4ziO47g/AAAAP3cWAAAAAAAAAZEDAAA8AAAABi5wgQtcsD87sRM7sRO7PwAAAD93FgAAAAAAAAGSAwAAPAAAANSPfvSjH60/fcu3fMu3vD8AAAA/hxYAAAAAAAABkwMAADwAAACYwxzmMIepPz/3cz/3c78/AAAAP4cWAAAAAAAAAZQDAAA8AAAAbFOb2tSmpj+CERiBERjBPwAAAD+XFgAAAAAAAAGVAwAAPAAAAEg/+tGPfqQ/wiu8wiu8wj8AAAA/lxYAAAAAAAABlgMAADwAAAAYz3jGM56hPyRTMiVTMsU/AAAAP6YWAAAAAAAAAZcDAAA8AAAAwAUucIELnD/GcRzHcRzHPwAAAD+mFgAAAAAAAAGYAwAAPAAAAGQlK1nJSpY/yJRMyZRMyT8AAAA/thYAAAAAAAABmQMAADwAAAAg/ehHP/qRPwqv8Aqv8Mo/AAAAP7YWAAAAAAAAAZoDAAA8AAAAiDnMYQ5ziD+szdqszdrMPwAAAD/GFgAAAAAAAAGbAwAAPAAAAChZyUpWsoI/DvVQD/VQzz8AAAA/xhYAAAAAAAABnAMAADwAAACg8YxnPON5P3iFV3iFV9A/AAAAP9UWAAAAAAAAAZ0DAAA8AAAAQBGKUIQidD8qmZIpmZLRPwAAAD/VFgAAAAAAAAGeAwAAPAAAAAChCEUoQmE/q6qqqqqq0j8AAAA/5RYAAAAAAAABnwMAADwAAACAgQtc4AJHP/u5n/u5n9M/AAAAP+UWAAAAAAAAAaADAAA8AAAAgIELXOACRz9MyZRMyZTUPwAAAD/0FgAAAAAAAAGhAwAAPAAAAICBC1zgAkc/PdRDPdRD1T8AAAA/9BYAAAAAAAABogMAADwAAACAgQtc4AJHP/3cz/3cz9U/AAAAPwQXAAAAAAAAAaMDAAA8AAAAwGEOc5jDbD/u537u537WPwAAAD8EFwAAAAAAAAGkAwAAPAAAAPDRj370o38/r/AKr/AK1z8AAAA/FBcAAAAAAAABpQMAADwAAAC4qU1talOLP9D93M/93Nc/AAAAPxQXAAAAAAAAAaYDAAA8AAAAZCUrWclKlj8gDdIgDdLYPwAAAD8jFwAAAAAAAAGnAwAAPAAAAAIXuMAFLqA/ERiBERiB2T8AAAA/IxcAAAAAAAABqAMAADwAAABsU5va1KamPwMjMAIjMNo/AAAAPzMXAAAAAAAAAakDAAA8AAAA6Ec/+tGPrj8jMAIjMALbPwAAAD8zFwAAAAAAAAGqAwAAPAAAADSe8YxnPLM/EzuxEzux2z8AAAA/QxcAAAAAAAABqwMAADwAAAB6xjOe8Yy3PwNGYARGYNw/AAAAP0MXAAAAAAAAAawDAAA8AAAA1qY2talNvT+VTMmUTMncPwAAAD9SFwAAAAAAAAGtAwAAPAAAAJ7xjGc848E/VVVVVVVV3T8AAAA/UhcAAAAAAAABrgMAADwAAADf6173utfFP0VgBEZgBN4/AAAAP2IXAAAAAAAAAa8DAAA8AAAAKUIRilCEyj8HaZAGaZDePwAAAD9iFwAAAAAAAAGwAwAAPAAAAHvGM57xjM8/Z23WZm3W3j8AAAA/cRcAAAAAAAABsQMAADwAAABkJStZyUrSP/dzP/dzP98/AAAAP3EXAAAAAAAAAbIDAAA8AAAAkH70ox/91D/3cz/3cz/fPwAAAD+BFwAAAAAAAAGzAwAAPAAAALzXve51r9c/93M/93M/3z8AAAA/gRcAAAAAAAABtAMAADwAAABiDnOYwxzaP/dzP/dzP98/AAAAP5EXAAAAAAAAAbUDAAA8AAAAiDnMYQ5z3D+Xb/mWb/nePwAAAD+RFwAAAAAAAAG2AwAAPAAAAKg2talNbd4/dWIndmIn3j8AAAA/oBcAAAAAAAABtwMAADwAAACiCEUoQhHgP4VXeIVXeN0/AAAAP6AXAAAAAAAAAbgDAAA8AAAAalOb2tSm4D/FTuzETuzcPwAAAD+wFwAAAAAAAAG5AwAAPAAAALOSlaxkJeE/A0ZgBEZg3D8AAAA/sBcAAAAAAAABugMAADwAAAB5xjOe8YzhP0U91EM91Ns/AAAAP8AXAAAAAAAAAbsDAAA8AAAA/ehHP/rR4T9TMiVTMiXbPwAAAD/AFwAAAAAAAAG8AwAAPAAAAAEAAAAAAOI/Yyd2Yid22j8AAAA/zxcAAAAAAAABvQMAADwAAABCEYpQhCLiPxEYgREYgdk/AAAAP88XAAAAAAAAAb4DAAA8AAAAAxe4wAUu4j/wCq/wCq/YPwAAAD/fFwAAAAAAAAG/AwAAPAAAAMQc5jCHOeI/oPu5n/u51z8AAAA/3xcAAAAAAAABwAMAADwAAADEHOYwhzniPx7qoR7qodY/AAAAP+4XAAAAAAAAAcEDAAA8AAAAxBzmMIc54j+d2Imd2InVPwAAAD/uFwAAAAAAAAHCAwAAPAAAAMEFLnCBC+I/HMdxHMdx1D8AAAA//hcAAAAAAAABwwMAADwAAAC+7nWve93hP5y1WZu1WdM/AAAAP/4XAAAAAAAAAcQDAAA8AAAAOsxhDnOY4T+6n/u5n/vRPwAAAD8OGAAAAAAAAAHFAwAAPAAAAPSjH/3oR+E/OY7jOI7j0D8AAAA/DhgAAAAAAAABxgMAADwAAABtalOb2tTgP67wCq/wCs8/AAAAPx0YAAAAAAAAAccDAAA8AAAA4xnPeMYz4D/Kt3zLt3zLPwAAAD8dGAAAAAAAAAHIAwAAPAAAAC5wgQtc4N4/6H7u537uxz8AAAA/LRgAAAAAAAAByQMAADwAAACIOcxhDnPcP+Q4juM4jsM/AAAAPy0YAAAAAAAAAcoDAAA8AAAAYg5zmMMc2j9/7ud+7ue+PwAAAD89GAAAAAAAAAHLAwAAPAAAADKHOcxhDtc/N2uzNmuztj8AAAA/PRgAAAAAAAABzAMAADwAAAD+6Ec/+tHTP17hFV7hFa4/AAAAP0wYAAAAAAAAAc0DAAA8AAAA0HjGM57x0D/WQz3UQz2kPwAAAD9MGAAAAAAAAAHOAwAAPAAAAD/60Y9+9Ms/lG/5lm/5lj8AAAA/XBgAAAAAAAABzwMAADwAAAD96Ec/+tHHPyDHcRzHcYw/AAAAP1wYAAAAAAAAAdADAAA8AAAAr3vd6173wj8gpEEapEFqPwAAAD9rGAAAAAAAAAHRAwAAPAAAAP7oRz/60b8/ABiBERiBUT8AAAA/axgAAAAAAAAB0gMAADwAAACykpWsZCW7PwAYgREYgVE/AAAAP3sYAAAAAAAAAdMDAAA8AAAAbmpTm9rUtj8AGIERGIFRPwAAAD97GAAAAAAAAAHUAwAAPAAAAED60Y9+9LM/ABiBERiBUT8AAAA/ixgAAAAAAAAB1QMAADwAAAAWuMAFLnCxPxBe4RVe4XU/AAAAP4sYAAAAAAAAAdYDAAA8AAAA9KMf/ehHrz8YgREYgRGIPwAAAD+aGAAAAAAAAAHXAwAAPAAAALzXve51r6s/kCmZkimZkj8AAAA/mhgAAAAAAAAB2AMAADwAAACMZzzjGc+oP5zYiZ3YiZ0/AAAAP6oYAAAAAAAAAdkDAAA8AAAAYPe6173upT9WVVVVVVWlPwAAAD+qGAAAAAAAAAHaAwAAPAAAADSHOcxhDqM/Wr7lW77lqz8AAAA/uhgAAAAAAAAB2wMAADwAAAAOc5jDHOagP3Ecx3Ecx7E/AAAAP7oYAAAAAAAAAdwDAAA8AAAA1L3uda97nT83a7M2a7O2PwAAAD/JGAAAAAAAAAHdAwAAPAAAAKhNbWpTm5o/O7ETO7ETuz8AAAA/yRgAAAAAAAAB3gMAADwAAAB83ete97qXP2AERmAERsA/AAAAP9kYAAAAAAAAAd8DAAA8AAAATG1qU5valD/CK7zCK7zCPwAAAD/ZGAAAAAAAAAHgAwAAPAAAADi1qU1tapM/ZEqmZEqmxD8AAAA/6BgAAAAAAAAB4QMAADwAAAA4talNbWqTP2Zt1mZt1sY/AAAAP+gYAAAAAAAAAeIDAAA8AAAAOLWpTW1qkz9IgzRIgzTIPwAAAD/4GAAAAAAAAAHjAwAAPAAAADi1qU1tapM/6KEe6qEeyj8AAAA/+BgAAAAAAAAB5AMAADwAAABkJStZyUqWP8q3fMu3fMs/AAAAPwgZAAAAAAAAAeUDAAA8AAAAwAUucIELnD9s1mZt1mbNPwAAAD8IGQAAAAAAAAHmAwAAPAAAAA5zmMMc5qA/rvAKr/AKzz8AAAA/FxkAAAAAAAAB5wMAADwAAABUm9rUpjalP3iFV3iFV9A/AAAAPxcZAAAAAAAAAegDAAA8AAAAsHvd6173qj/5lm/5lm/RPwAAAD8nGQAAAAAAAAHpAwAAPAAAAAYucIELXLA/e6iHeqiH0j8AAAA/JxkAAAAAAAAB6gMAADwAAABA+tGPfvSzP5y1WZu1WdM/AAAAPzcZAAAAAAAAAesDAAA8AAAAfvSjH/3otz/sxE7sxE7UPwAAAD83GQAAAAAAAAHsAwAAPAAAAMpKVrKSlbw/PdRDPdRD1T8AAAA/RhkAAAAAAAAB7QMAADwAAACTlaxkJSvBP47jOI7jONY/AAAAP0YZAAAAAAAAAe4DAAA8AAAAyUpWspKVxD+v8Aqv8ArXPwAAAD9WGQAAAAAAAAHvAwAAPAAAAAcucIELXMg/0P3cz/3c1z8AAAA/VhkAAAAAAAAB8AMAADwAAABNbWpTm9rMP/AKr/AKr9g/AAAAP2UZAAAAAAAAAfEDAAA8AAAAzGEOc5jD0D+wEzuxEzvZPwAAAD9lGQAAAAAAAAHyAwAAPAAAAPzRj370o9M/AyMwAiMw2j8AAAA/dRkAAAAAAAAB8wMAADwAAAAiFKEIRSjWP5MpmZIpmdo/AAAAP3UZAAAAAAAAAfQDAAA8AAAASlaykpWs2D8jMAIjMALbPwAAAD+FGQAAAAAAAAH1AwAAPAAAAHKBC1zgAts/gzRIgzRI2z8AAAA/hRkAAAAAAAAB9gMAADwAAAAWuMAFLnDdP7M2a7M2a9s/AAAAP5QZAAAAAAAAAfcDAAA8AAAANJ7xjGc83z+zNmuzNmvbPwAAAD+UGQAAAAAAAAH4AwAAPAAAAGg84xnPeOA/szZrszZr2z8AAAA/pBkAAAAAAAAB+QMAADwAAAC1qU1talPhP7M2a7M2a9s/AAAAP6QZAAAAAAAAAfoDAAA8AAAAP/rRj3704T8jMAIjMALbPwAAAD+0GQAAAAAAAAH7AwAAPAAAAEg/+tGPfuI/Yyd2Yid22j8AAAA/tBkAAAAAAAAB/AMAADwAAAAPc5jDHObiP9EgDdIgDdo/AAAAP8MZAAAAAAAAAf0DAAA8AAAAU5va1KY24z8RGIERGIHZPwAAAD/DGQAAAAAAAAH+AwAAPAAAABe4wAUucOM/gBEYgREY2T8AAAA/0xkAAAAAAAAB/wMAADwAAADa1KY2tanjP8EIjMAIjNg/AAAAP9MZAAAAAAAAAQAEAAA8AAAAXOACF7jA4z8vAiMwAiPYPwAAAD/iGQAAAAAAAAEBBAAAPAAAAN3rXve61+M/0P3cz/3c1z8AAAA/4hkAAAAAAAABAgQAADwAAACe8YxnPOPjP3D5lm/5ltc/AAAAP/IZAAAAAAAAAQMEAAA8AAAAX/e6173u4z+v8Aqv8ArXPwAAAD/yGQAAAAAAAAEEBAAAPAAAACD96Ec/+uM/T+zETuzE1j8AAAA/AhoAAAAAAAABBQQAADwAAAAg/ehHP/rjP+7nfu7nftY/AAAAPwIaAAAAAAAAAQYEAAA8AAAAIP3oRz/64z9e4RVe4RXWPwAAAD8RGgAAAAAAAAEHBAAAPAAAACD96Ec/+uM/zdqszdqs1T8AAAA/ERoAAAAAAAABCAQAADwAAAAg/ehHP/rjP23WZm3WZtU/AAAAPyEaAAAAAAAAAQkEAAA8AAAAIP3oRz/64z/dz/3cz/3UPwAAAD8hGgAAAAAAAAEKBAAAPAAAACD96Ec/+uM/fMu3fMu31D8AAAA/MRoAAAAAAAABCwQAADwAAAAg/ehHP/rjPxzHcRzHcdQ/AAAAPzEaAAAAAAAAAQwEAAA8AAAAX/e6173u4z+8wiu8wivUPwAAAD9AGgAAAAAAAAENBAAAPAAAAJ7xjGc84+M/W77lW77l0z8AAAA/QBoAAAAAAAABDgQAADwAAAAd5jCHOczjP/u5n/u5n9M/AAAAP1AaAAAAAAAAAQ8EAAA8AAAAXOACF7jA4z+ctVmbtVnTPwAAAD9QGgAAAAAAAAEQBAAAPAAAANrUpja1qeM/OrETO7ET0z8AAAA/XxoAAAAAAAABEQQAADwAAACZwxzmMIfjPwqv8Aqv8NI/AAAAP18aAAAAAAAAARIEAAA8AAAAVrKSlaxk4z+rqqqqqqrSPwAAAD9vGgAAAAAAAAETBAAAPAAAAFOb2tSmNuM/GaRBGqRB0j8AAAA/bxoAAAAAAAABFAQAADwAAABRhCIUoQjjP7qf+7mf+9E/AAAAP38aAAAAAAAAARUEAAA8AAAAFaEIRShCyT9NyZRMyZTgPwAAAD8AAAAAAAAAAAEWBAAAPAAAABGKUIQiFMk/ZUqmZEqm4D8AAAA/EAAAAAAAAAABFwQAADwAAAAHLnCBC1zIP5VMyZRMyeA/AAAAPxAAAAAAAAAAARgEAAA8AAAAAQAAAAAAyD+tzdqszdrgPwAAAD8gAAAAAAAAAAEZBAAAPAAAAPvRj370o8c/3c/93M/94D8AAAA/IAAAAAAAAAABGgQAADwAAADzjGc84xnHP93P/dzP/eA/AAAAPy8AAAAAAAAAARsEAAA8AAAA7V73ute9xj8N0iAN0iDhPwAAAD8vAAAAAAAAAAEcBAAAPAAAAOUZz3jGM8Y/JVMyJVMy4T8AAAA/PwAAAAAAAAABHQQAADwAAADf6173utfFPz3UQz3UQ+E/AAAAPz8AAAAAAAAAAR4EAAA8AAAA2b3uda97xT9u1mZt1mbhPwAAAD9PAAAAAAAAAAEfBAAAPAAAANOPfvSjH8U/btZmbdZm4T8AAAA/TwAAAAAAAAABIAQAADwAAADLYQ5zmMPEP57YiZ3YieE/AAAAP14AAAAAAAAAASEEAAA8AAAAxjOe8YxnxD+2WZu1WZvhPwAAAD9eAAAAAAAAAAEiBAAAPAAAAMAFLnCBC8Q/5lu+5Vu+4T8AAAA/bgAAAAAAAAABIwQAADwAAAC4wAUucIHDPxZe4RVe4eE/AAAAP24AAAAAAAAAASQEAAA8AAAAspKVrGQlwz9e4RVe4RXiPwAAAD99AAAAAAAAAAElBAAAPAAAAKxkJStZycI/j+M4juM44j8AAAA/fQAAAAAAAAABJgQAADwAAACnNrWpTW3CP7/lW77lW+I/AAAAP40AAAAAAAAAAScEAAA8AAAApB/96Ec/wj/v537u537iPwAAAD+NAAAAAAAAAAEoBAAAPAAAAJ7xjGc848E/T+zETuzE4j8AAAA/nQAAAAAAAAABKQQAADwAAACb2tSmNrXBP3/u537u5+I/AAAAP50AAAAAAAAAASoEAAA8AAAAm9rUpja1wT/HcRzHcRzjPwAAAD+sAAAAAAAAAAErBAAAPAAAAJnDHOYwh8E/EPVQD/VQ4z8AAAA/rAAAAAAAAAABLAQAADwAAACWrGQlK1nBP0D3cz/3c+M/AAAAP7wAAAAAAAAAAS0EAAA8AAAAlqxkJStZwT+IeqiHeqjjPwAAAD+8AAAAAAAAAAEuBAAAPAAAAJasZCUrWcE/0P3cz/3c4z8AAAA/ygAAAAAAAAABLwQAADwAAACTlaxkJSvBPxiBERiBEeQ/AAAAP8oAAAAAAAAAATAEAAA8AAAAk5WsZCUrwT95hVd4hVfkPwAAAD/ZAAAAAAAAAAExBAAAPAAAAJOVrGQlK8E/2Ymd2Imd5D8AAAA/2QAAAAAAAAABMgQAADwAAACTlaxkJSvBPyEN0iAN0uQ/AAAAP+kAAAAAAAAAATMEAAA8AAAAk5WsZCUrwT+CERiBERjlPwAAAD/pAAAAAAAAAAE0BAAAPAAAAJOVrGQlK8E/ypRMyZRM5T8AAAA/+AAAAAAAAAABNQQAADwAAACWrGQlK1nBPymZkimZkuU/AAAAP/gAAAAAAAAAATYEAAA8AAAAmcMc5jCHwT+LndiJndjlPwAAAD8IAQAAAAAAAAE3BAAAPAAAAJva1KY2tcE/u5/7uZ/75T8AAAA/CAEAAAAAAAABOAQAADwAAACe8YxnPOPBPwIjMAIjMOY/AAAAPxgBAAAAAAAAATkEAAA8AAAAoQhFKEIRwj9KpmRKpmTmPwAAAD8YAQAAAAAAAAE6BAAAPAAAAKQf/ehHP8I/eqiHeqiH5j8AAAA/JwEAAAAAAAABOwQAADwAAACnNrWpTW3CP6yqqqqqquY/AAAAPycBAAAAAAAAATwEAAA8AAAAqk1talObwj/EK7zCK7zmPwAAAD83AQAAAAAAAAE9BAAAPAAAALKSlaxkJcM/C6/wCq/w5j8AAAA/NwEAAAAAAAABPgQAADwAAAC4wAUucIHDPyMwAiMwAuc/AAAAP0cBAAAAAAAAAT8EAAA8AAAAwAUucIELxD9TMiVTMiXnPwAAAD9HAQAAAAAAAAFABAAAPAAAAMlKVrKSlcQ/a7M2a7M25z8AAAA/VgEAAAAAAAABQQQAADwAAADXpja1qU3FP7M2a7M2a+c/AAAAP1YBAAAAAAAAAUIEAAA8AAAA4QIXuMAFxj/kOI7jOI7nPwAAAD9mAQAAAAAAAAFDBAAAPAAAAO91r3vd68Y/LLzCK7zC5z8AAAA/ZgEAAAAAAAABRAQAADwAAAD96Ec/+tHHP0Q91EM91Oc/AAAAP3UBAAAAAAAAAUUEAAA8AAAADVzgAhe4yD90P/dzP/fnPwAAAD91AQAAAAAAAAFGBAAAPAAAAB3mMIc5zMk/vMIrvMIr6D8AAAA/hQEAAAAAAAABRwQAADwAAAAxhznMYQ7LP+zETuzETug/AAAAP4UBAAAAAAAAAUgEAAA8AAAAS1aykpWszD81SIM0SIPoPwAAAD+VAQAAAAAAAAFJBAAAPAAAAGclK1nJSs4/fcu3fMu36D8AAAA/lQEAAAAAAAABSgQAADwAAABCEYpQhCLQP8VO7MRO7Og/AAAAP6QBAAAAAAAAAUsEAAA8AAAAVJva1KY20T/1UA/1UA/pPwAAAD+kAQAAAAAAAAFMBAAAPAAAAGg84xnPeNI/JVMyJVMy6T8AAAA/tAEAAAAAAAABTQQAADwAAAB83ete97rTP57YiZ3Yiek/AAAAP7QBAAAAAAAAAU4EAAA8AAAAEHOYwxzm1D/O2qzN2qzpPwAAAD/EAQAAAAAAAAFPBAAAPAAAAKIIRShCEdY//tzP/dzP6T8AAAA/xAEAAAAAAAABUAQAADwAAAC2qU1talPXP0ZgBEZgBOo/AAAAP9MBAAAAAAAAAVEEAAA8AAAASD/60Y9+2D93Yid2YifqPwAAAD/TAQAAAAAAAAFSBAAAPAAAAFzgAhe4wNk/p2RKpmRK6j8AAAA/4wEAAAAAAAABUwQAADwAAABualOb2tTaP6dkSqZkSuo/AAAAP+MBAAAAAAAAAVQEAAA8AAAAgPSjH/3o2z/XZm3WZm3qPwAAAD/yAQAAAAAAAAFVBAAAPAAAAI5nPOMZz9w/12Zt1mZt6j8AAAA/8gEAAAAAAAABVgQAADwAAAAc5jCHOczdP9dmbdZmbeo/AAAAPwICAAAAAAAAAVcEAAA8AAAArGQlK1nJ3j/XZm3WZm3qPwAAAD8CAgAAAAAAAAFYBAAAPAAAALzXve51r98/12Zt1mZt6j8AAAA/EgIAAAAAAAABWQQAADwAAABlJStZyUrgP9dmbdZmbeo/AAAAPxICAAAAAAAAAVoEAAA8AAAAK1nJSlay4D/XZm3WZm3qPwAAAD8hAgAAAAAAAAFbBAAAPAAAADGHOcxhDuE/p2RKpmRK6j8AAAA/IQIAAAAAAAABXAQAADwAAAD3ute97nXhP3diJ3ZiJ+o/AAAAPzECAAAAAAAAAV0EAAA8AAAA/ehHP/rR4T9f4RVe4RXqPwAAAD8xAgAAAAAAAAFeBAAAPAAAAAMXuMAFLuI/Fl7hFV7h6T8AAAA/QQIAAAAAAAABXwQAADwAAABIP/rRj37iP+ZbvuVbvuk/AAAAP0ECAAAAAAAAAWAEAAA8AAAAzGEOc5jD4j/O2qzN2qzpPwAAAD9QAgAAAAAAAAFhBAAAPAAAAM94xjOe8eI/ntiJndiJ6T8AAAA/UAIAAAAAAAABYgQAADwAAABTm9rUpjbjP27WZm3WZuk/AAAAP2ACAAAAAAAAAWMEAAA8AAAAF7jABS5w4z8lUzIlUzLpPwAAAD9gAgAAAAAAAAFkBAAAPAAAABrPeMYznuM/3c/93M/96D8AAAA/bwIAAAAAAAABZQQAADwAAABc4AIXuMDjP63N2qzN2ug/AAAAP28CAAAAAAAAAWYEAAA8AAAAnvGMZzzj4z99y7d8y7foPwAAAD9/AgAAAAAAAAFnBAAAPAAAACD96Ec/+uM/HcdxHMdx6D8AAAA/fwIAAAAAAAABaAQAADwAAAChCEUoQhHkP+zETuzETug/AAAAP48CAAAAAAAAAWkEAAA8AAAAIxShCEUo5D+kQRqkQRroPwAAAD+PAgAAAAAAAAFqBAAAPAAAAOQZz3jGM+Q/XL7lW77l5z8AAAA/ngIAAAAAAAABawQAADwAAABlJStZyUrkPxQ7sRM7sec/AAAAP54CAAAAAAAAAWwEAAA8AAAAZSUrWclK5D/kOI7jOI7nPwAAAD+uAgAAAAAAAAFtBAAAPAAAAOcwhznMYeQ/m7VZm7VZ5z8AAAA/rgIAAAAAAAABbgQAADwAAABoPOMZz3jkP1MyJVMyJec/AAAAP74CAAAAAAAAAW8EAAA8AAAAaDzjGc945D/zLd/yLd/mPwAAAD++AgAAAAAAAAFwBAAAPAAAAChCEYpQhOQ/rKqqqqqq5j8AAAA/zQIAAAAAAAABcQQAADwAAADqRz/60Y/kP2IndmInduY/AAAAP9ICAAAAAAAAAXIEAAA8AAAAqk1talOb5D8apEEapEHmPwAAAD/iAgAAAAAAAAFzBAAAPAAAAGtTm9rUpuQ/66Ee6qEe5j8AAAA/4gIAAAAAAAABdAQAADwAAABrU5va1KbkP6Me6qEe6uU/AAAAP/ECAAAAAAAAAXUEAAA8AAAAa1Ob2tSm5D9Zm7VZm7XlPwAAAD/xAgAAAAAAAAF2BAAAPAAAAGtTm9rUpuQ/EhiBERiB5T8AAAA/AQMAAAAAAAABdwQAADwAAABrU5va1KbkP+IVXuEVXuU/AAAAPwEDAAAAAAAAAXgEAAA8AAAAa1Ob2tSm5D+akimZkinlPwAAAD8RAwAAAAAAAAF5BAAAPAAAAGtTm9rUpuQ/Ug/1UA/15D8AAAA/EQMAAAAAAAABegQAADwAAABrU5va1KbkPwmMwAiMwOQ/AAAAPyADAAAAAAAAAXsEAAA8AAAAa1Ob2tSm5D/ZiZ3YiZ3kPwAAAD8gAwAAAAAAAAF8BAAAPAAAAGtTm9rUpuQ/kQZpkAZp5D8AAAA/MAMAAAAAAAABfQQAADwAAABrU5va1KbkP2EERmAERuQ/AAAAPzADAAAAAAAAAX4EAAA8AAAAa1Ob2tSm5D8YgREYgRHkPwAAAD9AAwAAAAAAAAF/BAAAPAAAAKpNbWpTm+Q/6H7u537u4z8AAAA/QAMAAAAAAAABgAQAADwAAADqRz/60Y/kP7h8y7d8y+M/AAAAP08DAAAAAAAAAYEEAAA8AAAAKEIRilCE5D+IeqiHeqjjPwAAAD9PAwAAAAAAAAGCBAAAPAAAAKc2talNbeQ/QPdzP/dz4z8AAAA/XwMAAAAAAAABgwQAADwAAADnMIc5zGHkPxD1UA/1UOM/AAAAP18DAAAAAAAAAYQEAAA8AAAApB/96Ec/5D/f8i3f8i3jPwAAAD9uAwAAAAAAAAGFBAAAPAAAAKEIRShCEeQ/Z23WZm3W4j8AAAA/bgMAAAAAAAABhgQAADwAAAAd5jCHOczjPwdpkAZpkOI/AAAAP34DAAAAAAAAAYcEAAA8AAAAmcMc5jCH4z+P4ziO4zjiPwAAAD9+AwAAAAAAAAGIBAAAPAAAAJOVrGQlK+M/Lt/yLd/y4T8AAAA/jgMAAAAAAAABiQQAADwAAACNZzzjGc/iP7ZZm7VZm+E/AAAAP44DAAAAAAAAAYoEAAA8AAAASD/60Y9+4j9WVVVVVVXhPwAAAD+dAwAAAAAAAAGLBAAAPAAAAIILXOACF+I/DdIgDdIg4T8AAAA/nQMAAAAAAAABjAQAADwAAAA6zGEOc5jhP63N2qzN2uA/AAAAP60DAAAAAAAAAY0EAAA8AAAAs5KVrGQl4T9NyZRMyZTgPwAAAD+tAwAAAAAAAAGOBAAAPAAAACtZyUpWsuA/BEZgBEZg4D8AAAA/vQMAAAAAAAABjwQAADwAAABiDnOYwxzgP9VDPdRDPeA/AAAAP70DAAAAAAAAAZAEAAA8AAAAspKVrGQl3z+MwAiMwAjgPwAAAD/MAwAAAAAAAAGRBAAAPAAAACD96Ec/+t0/V3iFV3iF3z8AAAA/zAMAAAAAAAABkgQAADwAAAAMXOACF7jcP/dzP/dzP98/AAAAP9wDAAAAAAAAAZMEAAA8AAAAesYznvGM2z+Xb/mWb/nePwAAAD/cAwAAAAAAAAGUBAAAPAAAAOYwhznMYdo/N2uzNmuz3j8AAAA/6wMAAAAAAAABlQQAADwAAADSj370ox/ZP9dmbdZmbd4/AAAAP+sDAAAAAAAAAZYEAAA8AAAAQPrRj3701z91Yid2YifePwAAAD/7AwAAAAAAAAGXBAAAPAAAAC5wgQtc4NY/RWAERmAE3j8AAAA/+wMAAAAAAAABmAQAADwAAAAe5jCHOczVPxVe4RVe4d0/AAAAPwsEAAAAAAAAAZkEAAA8AAAAjGc84xnP1D8VXuEVXuHdPwAAAD8LBAAAAAAAAAGaBAAAPAAAAP7oRz/60dM/FV7hFV7h3T8AAAA/GgQAAAAAAAABmwQAADwAAABwgQtc4ALTPxVe4RVe4d0/AAAAPxoEAAAAAAAAAZwEAAA8AAAA5BnPeMYz0j8VXuEVXuHdPwAAAD8qBAAAAAAAAAGdBAAAPAAAAFaykpWsZNE/FV7hFV7h3T8AAAA/KgQAAAAAAAABngQAADwAAADKSlaykpXQPxVe4RVe4d0/AAAAPzoEAAAAAAAAAZ8EAAA8AAAAfd3rXve6zz8VXuEVXuHdPwAAAD86BAAAAAAAAAGgBAAAPAAAAGtTm9rUps4/FV7hFV7h3T8AAAA/SQQAAAAAAAABoQQAADwAAABXspKVrGTNPxVe4RVe4d0/AAAAP0kEAAAAAAAAAaIEAAA8AAAAP/rRj370yz8VXuEVXuHdPwAAAD9ZBAAAAAAAAAGjBAAAPAAAAClCEYpQhMo/FV7hFV7h3T8AAAA/WQQAAAAAAAABpAQAADwAAAAVoQhFKELJPxVe4RVe4d0/AAAAP2gEAAAAAAAAAaUEAAA8AAAAAxe4wAUuyD9FYARGYATePwAAAD9oBAAAAAAAAAGmBAAAPAAAAPWjH/3oR8c/dWIndmIn3j8AAAA/eAQAAAAAAAABpwQAADwAAADlGc94xjPGP6VkSqZkSt4/AAAAP3gEAAAAAAAAAagEAAA8AAAA2b3uda97xT/XZm3WZm3ePwAAAD+IBAAAAAAAAAGpBAAAPAAAAMYznvGMZ8Q/B2mQBmmQ3j8AAAA/iAQAAAAAAAABqgQAADwAAAC7173uda/DPzdrszZrs94/AAAAP5cEAAAAAAAAAasEAAA8AAAAqk1talObwj9nbdZmbdbePwAAAD+XBAAAAAAAAAGsBAAAPAAAAJva1KY2tcE/l2/5lm/53j8AAAA/pwQAAAAAAAABrQQAADwAAACNZzzjGc/AP/dzP/dzP98/AAAAP6cEAAAAAAAAAa4EAAA8AAAA+LrXve51vz9XeIVXeIXfPwAAAD+3BAAAAAAAAAGvBAAAPAAAAOICF7jABb4/t3zLt3zL3z8AAAA/twQAAAAAAAABsAQAADwAAADEHOYwhzm8P+d+7ud+7t8/AAAAP8YEAAAAAAAAAbEEAAA8AAAArGQlK1nJuj+9wiu8wivgPwAAAD/GBAAAAAAAAAGyBAAAPAAAAJasZCUrWbk/1UM91EM94D8AAAA/1gQAAAAAAAABswQAADwAAAB+9KMf/ei3PwRGYARGYOA/AAAAP9YEAAAAAAAAAbQEAAA8AAAAYg5zmMMctj9NyZRMyZTgPwAAAD/kBAAAAAAAAAG1BAAAPAAAAFKEIhShCLU/ZUqmZEqm4D8AAAA/5AQAAAAAAAABtgQAADwAAABA+tGPfvSzP63N2qzN2uA/AAAAP/QEAAAAAAAAAbcEAAA8AAAAKEIRilCEsj/1UA/1UA/hPwAAAD/0BAAAAAAAAAG4BAAAPAAAAAxc4AIXuLA/JVMyJVMy4T8AAAA/BAUAAAAAAAABuQQAADwAAAAAAAAAAACwP27WZm3WZuE/AAAAPwQFAAAAAAAAAboEAAA8AAAA6Ec/+tGPrj+e2Imd2InhPwAAAD8TBQAAAAAAAAG7BAAAPAAAAMgznvGMZ6w/ztqszdqs4T8AAAA/EwUAAAAAAAABvAQAADwAAACwe93rXveqPxZe4RVe4eE/AAAAPyMFAAAAAAAAAb0EAAA8AAAAmMMc5jCHqT9e4RVe4RXiPwAAAD8jBQAAAAAAAAG+BAAAPAAAAIxnPOMZz6g/dmIndmIn4j8AAAA/MwUAAAAAAAABvwQAADwAAACEC1zgAheoP7/lW77lW+I/AAAAPzMFAAAAAAAAAcAEAAA8AAAAeK973etepz/XZm3WZm3iPwAAAD9CBQAAAAAAAAHBBAAAPAAAAGD3ute97qU/B2mQBmmQ4j8AAAA/QgUAAAAAAAABwgQAADwAAABg97rXve6lP0/sxE7sxOI/AAAAP1IFAAAAAAAAAcMEAAA8AAAASD/60Y9+pD9/7ud+7ufiPwAAAD9SBQAAAAAAAAHEBAAAPAAAAEDjGc94xqM/r/AKr/AK4z8AAAA/YQUAAAAAAAABxQQAADwAAABA4xnPeMajP/hzP/dzP+M/AAAAP2EFAAAAAAAAAcYEAAA8AAAANIc5zGEOoz9A93M/93PjPwAAAD9xBQAAAAAAAAHHBAAAPAAAABjPeMYznqE/cPmWb/mW4z8AAAA/cQUAAAAAAAAByAQAADwAAAAYz3jGM56hP7h8y7d8y+M/AAAAP4EFAAAAAAAAAckEAAA8AAAADnOYwxzmoD8YgREYgRHkPwAAAD+BBQAAAAAAAAHKBAAAPAAAAAIXuMAFLqA/YQRGYARG5D8AAAA/kAUAAAAAAAABywQAADwAAAACF7jABS6gP6mHeqiHeuQ/AAAAP5AFAAAAAAAAAcwEAAA8AAAAAhe4wAUuoD/xCq/wCq/kPwAAAD+gBQAAAAAAAAHNBAAAPAAAAOx1r3vd654/IQ3SIA3S5D8AAAA/oAUAAAAAAAABzgQAADwAAADsda973eueP1IP9VAP9eQ/AAAAP7AFAAAAAAAAAc8EAAA8AAAA7HWve93rnj+CERiBERjlPwAAAD+wBQAAAAAAAAHQBAAAPAAAAOx1r3vd654/shM7sRM75T8AAAA/vwUAAAAAAAAB0QQAADwAAADsda973eueP8qUTMmUTOU/AAAAP78FAAAAAAAAAdIEAAA8AAAA7HWve93rnj/iFV7hFV7lPwAAAD/PBQAAAAAAAAHTBAAAPAAAAOx1r3vd654/+pZv+ZZv5T8AAAA/zwUAAAAAAAAB1AQAADwAAADsda973euePxIYgREYgeU/AAAAP94FAAAAAAAAAdUEAAA8AAAA7HWve93rnj8pmZIpmZLlPwAAAD/uBQAAAAAAAAHWBAAAPAAAAOx1r3vd654/QRqkQRqk5T8AAAA//gUAAAAAAAAB1wQAADwAAAACF7jABS6gP0EapEEapOU/AAAAPw0GAAAAAAAAAdgEAAA8AAAAAhe4wAUuoD9Zm7VZm7XlPwAAAD8NBgAAAAAAAAHZBAAAPAAAAA5zmMMc5qA/cRzHcRzH5T8AAAA/LQYAAAAAAAAB2gQAADwAAAAYz3jGM56hP4ud2Imd2OU/AAAAPzwGAAAAAAAAAdsEAAA8AAAAJCtZyUpWoj+jHuqhHurlPwAAAD+KBgAAAAAAAAHcBAAAPAAAAAMXuMAFLsg/0SAN0iAN7j8AAAA/AAAAAAAAAAAB3QQAADwAAAADF7jABS7IP+mhHuqhHu4/AAAAP30AAAAAAAAAAd4EAAA8AAAABy5wgQtcyD8BIzACIzDuPwAAAD+NAAAAAAAAAAHfBAAAPAAAAA9zmMMc5sg/MSVTMiVT7j8AAAA/jQAAAAAAAAAB4AQAADwAAAAbz3jGM57JP2MndmIndu4/AAAAP50AAAAAAAAAAeEEAAA8AAAAK1nJSlayyj97qId6qIfuPwAAAD+dAAAAAAAAAAHiBAAAPAAAAD3jGc94xss/kymZkimZ7j8AAAA/rAAAAAAAAAAB4wQAADwAAABLVrKSlazMP8MrvMIrvO4/AAAAP6wAAAAAAAAAAeQEAAA8AAAAZyUrWclKzj8Lr/AKr/DuPwAAAD+8AAAAAAAAAAHlBAAAPAAAAH/0ox/96M8/O7ETO7ET7z8AAAA/vAAAAAAAAAAB5gQAADwAAADQeMYznvHQP22zNmuzNu8/AAAAP8sAAAAAAAAAAecEAAA8AAAAYPe6173u0T+btVmbtVnvPwAAAD/LAAAAAAAAAAHoBAAAPAAAAHCBC1zgAtM/szZrszZr7z8AAAA/2wAAAAAAAAAB6QQAADwAAAAEF7jABS7UP8u3fMu3fO8/AAAAP9sAAAAAAAAAAeoEAAA8AAAAmMMc5jCH1T/7uZ/7uZ/vPwAAAD/rAAAAAAAAAAHrBAAAPAAAAC5wgQtc4NY/+7mf+7mf7z8AAAA/6wAAAAAAAAAB7AQAADwAAABCEYpQhCLYP/u5n/u5n+8/AAAAP/oAAAAAAAAAAe0EAAA8AAAA2L3uda972T/7uZ/7uZ/vPwAAAD/6AAAAAAAAAAHuBAAAPAAAAO51r3vd69o/+7mf+7mf7z8AAAA/CgEAAAAAAAAB7wQAADwAAACKUIQiFKHcP7M2a7M2a+8/AAAAPwoBAAAAAAAAAfAEAAA8AAAAIP3oRz/63T+FNEiDNEjvPwAAAD8aAQAAAAAAAAHxBAAAPAAAADSe8YxnPN8/bbM2a7M27z8AAAA/GgEAAAAAAAAB8gQAADwAAACkH/3oRz/gPzuxEzuxE+8/AAAAPykBAAAAAAAAAfMEAAA8AAAA7F73ute94D8jMAIjMALvPwAAAD8pAQAAAAAAAAH0BAAAPAAAALOSlaxkJeE/8y3f8i3f7j8AAAA/OQEAAAAAAAAB9QQAADwAAAA6zGEOc5jhP6uqqqqqqu4/AAAAPzkBAAAAAAAAAfYEAAA8AAAAwQUucIEL4j9LpmRKpmTuPwAAAD9IAQAAAAAAAAH3BAAAPAAAAAYucIELXOI/ASMwAiMw7j8AAAA/SAEAAAAAAAAB+AQAADwAAABLVrKSlaziP6Me6qEe6u0/AAAAP1gBAAAAAAAAAfkEAAA8AAAAz3jGM57x4j9bm7VZm7XtPwAAAD9YAQAAAAAAAAH6BAAAPAAAAFOb2tSmNuM/ExiBERiB7T8AAAA/aAEAAAAAAAAB+wQAADwAAACWrGQlK1njP7ETO7ETO+0/AAAAP2gBAAAAAAAAAfwEAAA8AAAAmcMc5jCH4z+ZkimZkintPwAAAD93AQAAAAAAAAH9BAAAPAAAANrUpja1qeM/UQ/1UA/17D8AAAA/dwEAAAAAAAAB/gQAADwAAADd6173utfjPwmMwAiMwOw/AAAAP4cBAAAAAAAAAf8EAAA8AAAAX/e6173u4z/YiZ3YiZ3sPwAAAD+HAQAAAAAAAAEABQAAPAAAAOACF7jABeQ/kAZpkAZp7D8AAAA/lwEAAAAAAAABAQUAADwAAABiDnOYwxzkP0iDNEiDNOw/AAAAP5cBAAAAAAAAAQIFAAA8AAAAIxShCEUo5D8YgREYgRHsPwAAAD+mAQAAAAAAAAEDBQAAPAAAAKQf/ehHP+Q/6X7u537u6z8AAAA/pgEAAAAAAAABBAUAADwAAABlJStZyUrkP7l8y7d8y+s/AAAAP7YBAAAAAAAAAQUFAAA8AAAAJitZyUpW5D9v+ZZv+ZbrPwAAAD+2AQAAAAAAAAEGBQAAPAAAACYrWclKVuQ/P/dzP/dz6z8AAAA/xQEAAAAAAAABBwUAADwAAADnMIc5zGHkP/hzP/dzP+s/AAAAP8oBAAAAAAAAAQgFAAA8AAAApza1qU1t5D+w8Aqv8ArrPwAAAD/aAQAAAAAAAAEJBQAAPAAAAKc2talNbeQ/Zm3WZm3W6j8AAAA/2gEAAAAAAAABCgUAADwAAACnNrWpTW3kPwdpkAZpkOo/AAAAP+oBAAAAAAAAAQsFAAA8AAAApza1qU1t5D+P4ziO4zjqPwAAAD/qAQAAAAAAAAEMBQAAPAAAAKc2talNbeQ//tzP/dzP6T8AAAA/+QEAAAAAAAABDQUAADwAAADnMIc5zGHkP57YiZ3Yiek/AAAAP/kBAAAAAAAAAQ4FAAA8AAAAZSUrWclK5D8N0iAN0iDpPwAAAD8JAgAAAAAAAAEPBQAAPAAAACMUoQhFKOQ/lUzJlEzJ6D8AAAA/CQIAAAAAAAABEAUAADwAAADgAhe4wAXkPx3HcRzHceg/AAAAPxkCAAAAAAAAAREFAAA8AAAA3ete97rX4z+kQRqkQRroPwAAAD8ZAgAAAAAAAAESBQAAPAAAAFzgAhe4wOM/XL7lW77l5z8AAAA/KAIAAAAAAAABEwUAADwAAACZwxzmMIfjP/y5n/u5n+c/AAAAPygCAAAAAAAAARQFAAA8AAAAFKEIRShC4z+btVmbtVnnPwAAAD84AgAAAAAAAAEVBQAAPAAAAJB+9KMf/eI/IzACIzAC5z8AAAA/OAIAAAAAAAABFgUAADwAAABLVrKSlaziP8QrvMIrvOY/AAAAP0cCAAAAAAAAARcFAAA8AAAABi5wgQtc4j96qId6qIfmPwAAAD9HAgAAAAAAAAEYBQAAPAAAAD/60Y9+9OE/MiVTMiVT5j8AAAA/VwIAAAAAAAABGQUAADwAAAA6zGEOc5jhPwIjMAIjMOY/AAAAP1cCAAAAAAAAARoFAAA8AAAANJ7xjGc84T/TIA3SIA3mPwAAAD9nAgAAAAAAAAEbBQAAPAAAAK1kJStZyeA/u5/7uZ/75T8AAAA/ZwIAAAAAAAABHAUAADwAAADmMIc5zGHgP6Me6qEe6uU/AAAAP3YCAAAAAAAAAR0FAAA8AAAAPuMZz3jG3z+LndiJndjlPwAAAD92AgAAAAAAAAEeBQAAPAAAAKxkJStZyd4/cRzHcRzH5T8AAAA/hgIAAAAAAAABHwUAADwAAACc2tSmNrXdP1mbtVmbteU/AAAAP4YCAAAAAAAAASAFAAA8AAAAilCEIhSh3D9Zm7VZm7XlPwAAAD+WAgAAAAAAAAEhBQAAPAAAAHrGM57xjNs/WZu1WZu15T8AAAA/lgIAAAAAAAABIgUAADwAAADqRz/60Y/aP1mbtVmbteU/AAAAP6UCAAAAAAAAASMFAAA8AAAA2L3uda972T9Zm7VZm7XlPwAAAD+lAgAAAAAAAAEkBQAAPAAAAMQc5jCHOdg/WZu1WZu15T8AAAA/tQIAAAAAAAABJQUAADwAAAC0kpWsZCXXP1mbtVmbteU/AAAAP7UCAAAAAAAAASYFAAA8AAAAIhShCEUo1j9Zm7VZm7XlPwAAAD/EAgAAAAAAAAEnBQAAPAAAABBzmMMc5tQ/WZu1WZu15T8AAAA/xAIAAAAAAAABKAUAADwAAAAAAAAAAADUP1mbtVmbteU/AAAAP9QCAAAAAAAAASkFAAA8AAAAcIELXOAC0z9Zm7VZm7XlPwAAAD/UAgAAAAAAAAEqBQAAPAAAAOQZz3jGM9I/WZu1WZu15T8AAAA/5AIAAAAAAAABKwUAADwAAABUm9rUpjbRP1mbtVmbteU/AAAAP+QCAAAAAAAAASwFAAA8AAAASD/60Y9+0D9xHMdxHMflPwAAAD/zAgAAAAAAAAEtBQAAPAAAAHWYwxzmMM8/i53YiZ3Y5T8AAAA/8wIAAAAAAAABLgUAADwAAABb4AIXuMDNP6Me6qEe6uU/AAAAPwMDAAAAAAAAAS8FAAA8AAAARShCEYpQzD+7n/u5n/vlPwAAAD8DAwAAAAAAAAEwBQAAPAAAADGHOcxhDss/0yAN0iAN5j8AAAA/EwMAAAAAAAABMQUAADwAAAAd5jCHOczJP+uhHuqhHuY/AAAAPxMDAAAAAAAAATIFAAA8AAAABy5wgQtcyD8apEEapEHmPwAAAD8iAwAAAAAAAAEzBQAAPAAAAPOMZzzjGcc/MiVTMiVT5j8AAAA/IgMAAAAAAAABNAUAADwAAADf6173utfFP2IndmInduY/AAAAPzIDAAAAAAAAATUFAAA8AAAAyUpWspKVxD+SKZmSKZnmPwAAAD8yAwAAAAAAAAE2BQAAPAAAALWpTW1qU8M/xCu8wiu85j8AAAA/QQMAAAAAAAABNwUAADwAAACe8YxnPOPBP/Mt3/It3+Y/AAAAP0EDAAAAAAAAATgFAAA8AAAAhSIUoQhFwD8jMAIjMALnPwAAAD9RAwAAAAAAAAE5BQAAPAAAAOICF7jABb4/a7M2a7M25z8AAAA/UQMAAAAAAAABOgUAADwAAACsZCUrWcm6P7M2a7M2a+c/AAAAP2EDAAAAAAAAATsFAAA8AAAAhCIUoQhFuD/kOI7jOI7nPwAAAD9hAwAAAAAAAAE8BQAAPAAAAFaykpWsZLU/RD3UQz3U5z8AAAA/cAMAAAAAAAABPQUAADwAAAA6zGEOc5izP4zACIzACOg/AAAAP3ADAAAAAAAAAT4FAAA8AAAAFrjABS5wsT+8wiu8wivoPwAAAD+AAwAAAAAAAAE/BQAAPAAAAOhHP/rRj64/BUZgBEZg6D8AAAA/gAMAAAAAAAABQAUAADwAAADIM57xjGesPzVIgzRIg+g/AAAAP5ADAAAAAAAAAUEFAAA8AAAAmMMc5jCHqT9lSqZkSqboPwAAAD+QAwAAAAAAAAFCBQAAPAAAAHive93rXqc/fcu3fMu36D8AAAA/nwMAAAAAAAABQwUAADwAAABg97rXve6lP63N2qzN2ug/AAAAP58DAAAAAAAAAUQFAAA8AAAASD/60Y9+pD/FTuzETuzoPwAAAD+vAwAAAAAAAAFFBQAAPAAAAEDjGc94xqM/3c/93M/96D8AAAA/rwMAAAAAAAABRgUAADwAAAA0hznMYQ6jP/VQD/VQD+k/AAAAP74DAAAAAAAAAUcFAAA8AAAAJCtZyUpWoj8lUzIlUzLpPwAAAD++AwAAAAAAAAFIBQAAPAAAABjPeMYznqE/PtRDPdRD6T8AAAA/zgMAAAAAAAABSQUAADwAAAAYz3jGM56hP1ZVVVVVVek/AAAAP84DAAAAAAAAAUoFAAA8AAAADnOYwxzmoD+GV3iFV3jpPwAAAD/SAwAAAAAAAAFLBQAAPAAAAA5zmMMc5qA/tlmbtVmb6T8AAAA/0gMAAAAAAAABTAUAADwAAAAOc5jDHOagP+ZbvuVbvuk/AAAAP+EDAAAAAAAAAU0FAAA8AAAAAhe4wAUuoD8WXuEVXuHpPwAAAD/hAwAAAAAAAAFOBQAAPAAAAAIXuMAFLqA/d2IndmIn6j8AAAA/8QMAAAAAAAABTwUAADwAAAACF7jABS6gP9dmbdZmbeo/AAAAP/EDAAAAAAAAAVAFAAA8AAAAAhe4wAUuoD83a7M2a7PqPwAAAD8BBAAAAAAAAAFRBQAAPAAAAAIXuMAFLqA/sPAKr/AK6z8AAAA/AQQAAAAAAAABUgUAADwAAAAOc5jDHOagPyh2Yid2Yus/AAAAPxAEAAAAAAAAAVMFAAA8AAAAJCtZyUpWoj+f+7mf+7nrPwAAAD8gBAAAAAAAAAFUBQAAPAAAAEDjGc94xqM/MAIjMAIj7D8AAAA/IAQAAAAAAAABVQUAADwAAABIP/rRj36kP5AGaZAGaew/AAAAPyAEAAAAAAAAAVYFAAA8AAAAbFOb2tSmpj8JjMAIjMDsPwAAAD8vBAAAAAAAAAFXBQAAPAAAAIxnPOMZz6g/aZAGaZAG7T8AAAA/LwQAAAAAAAABWAUAADwAAAC8173uda+rP8mUTMmUTO0/AAAAPz8EAAAAAAAAAVkFAAA8AAAA3Ote97rXrT8rmZIpmZLtPwAAAD8/BAAAAAAAAAFaBQAAPAAAAAYucIELXLA/W5u1WZu17T8AAAA/TwQAAAAAAAABWwUAADwAAAAoQhGKUISyP6Me6qEe6u0/AAAAP08EAAAAAAAAAVwFAAA8AAAATFaykpWstD/poR7qoR7uPwAAAD9eBAAAAAAAAAFdBQAAPAAAAHSYwxzmMLc/MSVTMiVT7j8AAAA/XgQAAAAAAAABXgUAADwAAACykpWsZCW7P6uqqqqqqu4/AAAAP34EAAAAAAAAAV8FAAA8AAAA1qY2talNvT/DK7zCK7zuPwAAAD9+BAAAAAAAAAFgBQAAPAAAAP7oRz/60b8/8y3f8i3f7j8AAAA/fgQAAAAAAAABYQUAADwAAACWrGQlK1nBPyMwAiMwAu8/AAAAP40EAAAAAAAAAWIFAAA8AAAAqk1talObwj87sRM7sRPvPwAAAD+NBAAAAAAAAAFjBQAAPAAAAMlKVrKSlcQ/bbM2a7M27z8AAAA/nQQAAAAAAAABZAUAADwAAADnMIc5zGHGP5u1WZu1We8/AAAAP50EAAAAAAAAAWUFAAA8AAAAAQAAAAAAyD+zNmuzNmvvPwAAAD+sBAAAAAAAAAFmBQAAPAAAAB3mMIc5zMk/+7mf+7mf7z8AAAA/rAQAAAAAAAABZwUAADwAAAA5zGEOc5jLPxM7sRM7se8/AAAAP7wEAAAAAAAAAWgFAAA8AAAAV7KSlaxkzT8rvMIrvMLvPwAAAD+8BAAAAAAAAAFpBQAAPAAAAHGBC1zgAs8/K7zCK7zC7z8AAAA/zAQAAAAAAAABagUAADwAAADGM57xjGfQP0M91EM91O8/AAAAP8wEAAAAAAAAAWsFAAA8AAAA0o9+9KMf0T9DPdRDPdTvPwAAAD/bBAAAAAAAAAFsBQAAPAAAANrUpja1qdE/W77lW77l7z8AAAA/2wQAAAAAAAABbQUAADwAAABiDnOYwxzSP1u+5Vu+5e8/AAAAP+sEAAAAAAAAAW4FAAA8AAAAZCUrWclK0j9bvuVbvuXvPwAAAD/rBAAAAAAAAAFvBQAAPAAAAGg84xnPeNI/W77lW77l7z8AAAA/+wQAAAAAAAABcAUAADwAAABqU5va1KbSP1u+5Vu+5e8/AAAAP/sEAAAAAAAAAXEFAAA8AAAA7F73ute90j9bvuVbvuXvPwAAAD8KBQAAAAAAAAFyBQAAPAAAAG5qU5va1NI/W77lW77l7z8AAAA/CgUAAAAAAAABcwUAADwAAADuda973evSP1u+5Vu+5e8/AAAAPxoFAAAAAAAAAXQFAAA8AAAA8oxnPOMZ0z9bvuVbvuXvPwAAAD8pBQAAAAAAAAF1BQAAPAAAAHSYwxzmMNM/W77lW77l7z8AAAA/OQUAAAAAAAABdgUAADwAAAB2r3vd617TP1u+5Vu+5e8/AAAAP0kFAAAAAAAAAXcFAAA8AAAAeMYznvGM0z9bvuVbvuXvPwAAAD9JBQAAAAAAAAF4BQAAPAAAAPzRj370o9M/W77lW77l7z8AAAA/WAUAAAAAAAABeQUAADwAAAB83ete97rTP1u+5Vu+5e8/AAAAP1gFAAAAAAAAAXoFAAA8AAAAgPSjH/3o0z9bvuVbvuXvPwAAAD9oBQAAAAAAAAF7BQAAPAAAAAAAAAAAANQ/W77lW77l7z8AAAA/eAUAAAAAAAABfAUAADwAAACCC1zgAhfUP1u+5Vu+5e8/AAAAP3gFAAAAAAAAAX0FAAA8AAAABBe4wAUu1D9zP/dzP/fvPwAAAD+HBQAAAAAAAAF+BQAAPAAAAIYiFKEIRdQ/cz/3cz/37z8AAAA/6gUAAAAAAAAL</ink>
</athena>
</file>

<file path=customXml/itemProps1.xml><?xml version="1.0" encoding="utf-8"?>
<ds:datastoreItem xmlns:ds="http://schemas.openxmlformats.org/officeDocument/2006/customXml" ds:itemID="{C7B68F6E-A849-4775-B0F5-63BF54C190CF}">
  <ds:schemaRefs>
    <ds:schemaRef ds:uri="http://schemas.microsoft.com/edu/athena"/>
  </ds:schemaRefs>
</ds:datastoreItem>
</file>

<file path=customXml/itemProps2.xml><?xml version="1.0" encoding="utf-8"?>
<ds:datastoreItem xmlns:ds="http://schemas.openxmlformats.org/officeDocument/2006/customXml" ds:itemID="{FCF7FCD7-5E1B-4ED1-A094-0613D26D9237}">
  <ds:schemaRefs>
    <ds:schemaRef ds:uri="http://schemas.microsoft.com/edu/athena"/>
  </ds:schemaRefs>
</ds:datastoreItem>
</file>

<file path=customXml/itemProps3.xml><?xml version="1.0" encoding="utf-8"?>
<ds:datastoreItem xmlns:ds="http://schemas.openxmlformats.org/officeDocument/2006/customXml" ds:itemID="{28AEC0AF-0990-4260-A739-F247F024FE15}">
  <ds:schemaRefs>
    <ds:schemaRef ds:uri="http://schemas.microsoft.com/edu/athen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FirstRun</Template>
  <TotalTime>0</TotalTime>
  <Words>36</Words>
  <Application>Microsoft Office PowerPoint</Application>
  <PresentationFormat>Widescreen</PresentationFormat>
  <Paragraphs>6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2015-08-18T11:38:32Z</dcterms:created>
  <dcterms:modified xsi:type="dcterms:W3CDTF">2015-08-19T02:11:06Z</dcterms:modified>
</cp:coreProperties>
</file>