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9" d="100"/>
          <a:sy n="59" d="100"/>
        </p:scale>
        <p:origin x="1272"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A5C23B-E675-5249-8C9C-9BB4556B08A3}" type="datetimeFigureOut">
              <a:rPr lang="en-US" smtClean="0"/>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0EB43-F7B9-6D4B-A442-811B91541BE4}" type="slidenum">
              <a:rPr lang="en-US" smtClean="0"/>
              <a:t>‹#›</a:t>
            </a:fld>
            <a:endParaRPr lang="en-US"/>
          </a:p>
        </p:txBody>
      </p:sp>
    </p:spTree>
    <p:extLst>
      <p:ext uri="{BB962C8B-B14F-4D97-AF65-F5344CB8AC3E}">
        <p14:creationId xmlns:p14="http://schemas.microsoft.com/office/powerpoint/2010/main" val="3461823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5C23B-E675-5249-8C9C-9BB4556B08A3}" type="datetimeFigureOut">
              <a:rPr lang="en-US" smtClean="0"/>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0EB43-F7B9-6D4B-A442-811B91541BE4}" type="slidenum">
              <a:rPr lang="en-US" smtClean="0"/>
              <a:t>‹#›</a:t>
            </a:fld>
            <a:endParaRPr lang="en-US"/>
          </a:p>
        </p:txBody>
      </p:sp>
    </p:spTree>
    <p:extLst>
      <p:ext uri="{BB962C8B-B14F-4D97-AF65-F5344CB8AC3E}">
        <p14:creationId xmlns:p14="http://schemas.microsoft.com/office/powerpoint/2010/main" val="1876843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5C23B-E675-5249-8C9C-9BB4556B08A3}" type="datetimeFigureOut">
              <a:rPr lang="en-US" smtClean="0"/>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0EB43-F7B9-6D4B-A442-811B91541BE4}" type="slidenum">
              <a:rPr lang="en-US" smtClean="0"/>
              <a:t>‹#›</a:t>
            </a:fld>
            <a:endParaRPr lang="en-US"/>
          </a:p>
        </p:txBody>
      </p:sp>
    </p:spTree>
    <p:extLst>
      <p:ext uri="{BB962C8B-B14F-4D97-AF65-F5344CB8AC3E}">
        <p14:creationId xmlns:p14="http://schemas.microsoft.com/office/powerpoint/2010/main" val="3941777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5C23B-E675-5249-8C9C-9BB4556B08A3}" type="datetimeFigureOut">
              <a:rPr lang="en-US" smtClean="0"/>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0EB43-F7B9-6D4B-A442-811B91541BE4}" type="slidenum">
              <a:rPr lang="en-US" smtClean="0"/>
              <a:t>‹#›</a:t>
            </a:fld>
            <a:endParaRPr lang="en-US"/>
          </a:p>
        </p:txBody>
      </p:sp>
    </p:spTree>
    <p:extLst>
      <p:ext uri="{BB962C8B-B14F-4D97-AF65-F5344CB8AC3E}">
        <p14:creationId xmlns:p14="http://schemas.microsoft.com/office/powerpoint/2010/main" val="2854323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A5C23B-E675-5249-8C9C-9BB4556B08A3}" type="datetimeFigureOut">
              <a:rPr lang="en-US" smtClean="0"/>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0EB43-F7B9-6D4B-A442-811B91541BE4}" type="slidenum">
              <a:rPr lang="en-US" smtClean="0"/>
              <a:t>‹#›</a:t>
            </a:fld>
            <a:endParaRPr lang="en-US"/>
          </a:p>
        </p:txBody>
      </p:sp>
    </p:spTree>
    <p:extLst>
      <p:ext uri="{BB962C8B-B14F-4D97-AF65-F5344CB8AC3E}">
        <p14:creationId xmlns:p14="http://schemas.microsoft.com/office/powerpoint/2010/main" val="3707502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A5C23B-E675-5249-8C9C-9BB4556B08A3}" type="datetimeFigureOut">
              <a:rPr lang="en-US" smtClean="0"/>
              <a:t>12/10/2014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0EB43-F7B9-6D4B-A442-811B91541BE4}" type="slidenum">
              <a:rPr lang="en-US" smtClean="0"/>
              <a:t>‹#›</a:t>
            </a:fld>
            <a:endParaRPr lang="en-US"/>
          </a:p>
        </p:txBody>
      </p:sp>
    </p:spTree>
    <p:extLst>
      <p:ext uri="{BB962C8B-B14F-4D97-AF65-F5344CB8AC3E}">
        <p14:creationId xmlns:p14="http://schemas.microsoft.com/office/powerpoint/2010/main" val="3801540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A5C23B-E675-5249-8C9C-9BB4556B08A3}" type="datetimeFigureOut">
              <a:rPr lang="en-US" smtClean="0"/>
              <a:t>12/10/2014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A0EB43-F7B9-6D4B-A442-811B91541BE4}" type="slidenum">
              <a:rPr lang="en-US" smtClean="0"/>
              <a:t>‹#›</a:t>
            </a:fld>
            <a:endParaRPr lang="en-US"/>
          </a:p>
        </p:txBody>
      </p:sp>
    </p:spTree>
    <p:extLst>
      <p:ext uri="{BB962C8B-B14F-4D97-AF65-F5344CB8AC3E}">
        <p14:creationId xmlns:p14="http://schemas.microsoft.com/office/powerpoint/2010/main" val="71028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A5C23B-E675-5249-8C9C-9BB4556B08A3}" type="datetimeFigureOut">
              <a:rPr lang="en-US" smtClean="0"/>
              <a:t>12/10/2014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A0EB43-F7B9-6D4B-A442-811B91541BE4}" type="slidenum">
              <a:rPr lang="en-US" smtClean="0"/>
              <a:t>‹#›</a:t>
            </a:fld>
            <a:endParaRPr lang="en-US"/>
          </a:p>
        </p:txBody>
      </p:sp>
    </p:spTree>
    <p:extLst>
      <p:ext uri="{BB962C8B-B14F-4D97-AF65-F5344CB8AC3E}">
        <p14:creationId xmlns:p14="http://schemas.microsoft.com/office/powerpoint/2010/main" val="390864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5C23B-E675-5249-8C9C-9BB4556B08A3}" type="datetimeFigureOut">
              <a:rPr lang="en-US" smtClean="0"/>
              <a:t>12/10/2014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A0EB43-F7B9-6D4B-A442-811B91541BE4}" type="slidenum">
              <a:rPr lang="en-US" smtClean="0"/>
              <a:t>‹#›</a:t>
            </a:fld>
            <a:endParaRPr lang="en-US"/>
          </a:p>
        </p:txBody>
      </p:sp>
    </p:spTree>
    <p:extLst>
      <p:ext uri="{BB962C8B-B14F-4D97-AF65-F5344CB8AC3E}">
        <p14:creationId xmlns:p14="http://schemas.microsoft.com/office/powerpoint/2010/main" val="4172316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A5C23B-E675-5249-8C9C-9BB4556B08A3}" type="datetimeFigureOut">
              <a:rPr lang="en-US" smtClean="0"/>
              <a:t>12/10/2014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0EB43-F7B9-6D4B-A442-811B91541BE4}" type="slidenum">
              <a:rPr lang="en-US" smtClean="0"/>
              <a:t>‹#›</a:t>
            </a:fld>
            <a:endParaRPr lang="en-US"/>
          </a:p>
        </p:txBody>
      </p:sp>
    </p:spTree>
    <p:extLst>
      <p:ext uri="{BB962C8B-B14F-4D97-AF65-F5344CB8AC3E}">
        <p14:creationId xmlns:p14="http://schemas.microsoft.com/office/powerpoint/2010/main" val="2962201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A5C23B-E675-5249-8C9C-9BB4556B08A3}" type="datetimeFigureOut">
              <a:rPr lang="en-US" smtClean="0"/>
              <a:t>12/10/2014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0EB43-F7B9-6D4B-A442-811B91541BE4}" type="slidenum">
              <a:rPr lang="en-US" smtClean="0"/>
              <a:t>‹#›</a:t>
            </a:fld>
            <a:endParaRPr lang="en-US"/>
          </a:p>
        </p:txBody>
      </p:sp>
    </p:spTree>
    <p:extLst>
      <p:ext uri="{BB962C8B-B14F-4D97-AF65-F5344CB8AC3E}">
        <p14:creationId xmlns:p14="http://schemas.microsoft.com/office/powerpoint/2010/main" val="2093888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5C23B-E675-5249-8C9C-9BB4556B08A3}" type="datetimeFigureOut">
              <a:rPr lang="en-US" smtClean="0"/>
              <a:t>12/10/2014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0EB43-F7B9-6D4B-A442-811B91541BE4}" type="slidenum">
              <a:rPr lang="en-US" smtClean="0"/>
              <a:t>‹#›</a:t>
            </a:fld>
            <a:endParaRPr lang="en-US"/>
          </a:p>
        </p:txBody>
      </p:sp>
    </p:spTree>
    <p:extLst>
      <p:ext uri="{BB962C8B-B14F-4D97-AF65-F5344CB8AC3E}">
        <p14:creationId xmlns:p14="http://schemas.microsoft.com/office/powerpoint/2010/main" val="1426311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phet.colorado.edu/sims/html/forces-and-motion-basics/latest/forces-and-motion-basics_en.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Clicker Questions to Accompany</a:t>
            </a:r>
            <a:br>
              <a:rPr lang="en-US" dirty="0" smtClean="0"/>
            </a:br>
            <a:r>
              <a:rPr lang="en-US" dirty="0" smtClean="0"/>
              <a:t/>
            </a:r>
            <a:br>
              <a:rPr lang="en-US" dirty="0" smtClean="0"/>
            </a:br>
            <a:r>
              <a:rPr lang="en-US" sz="4000" b="1" dirty="0"/>
              <a:t>Forces and Motion using </a:t>
            </a:r>
            <a:r>
              <a:rPr lang="en-US" sz="4000" b="1" u="sng" dirty="0">
                <a:hlinkClick r:id="rId2"/>
              </a:rPr>
              <a:t>PhET’s Force and Motion Basics HTML5</a:t>
            </a:r>
            <a:r>
              <a:rPr lang="en-US" sz="4000" dirty="0"/>
              <a:t/>
            </a:r>
            <a:br>
              <a:rPr lang="en-US" sz="4000" dirty="0"/>
            </a:br>
            <a:r>
              <a:rPr lang="en-US" sz="4000" b="1" dirty="0"/>
              <a:t>Part 2 – Friction</a:t>
            </a:r>
            <a:r>
              <a:rPr lang="en-US" sz="4000" dirty="0"/>
              <a:t/>
            </a:r>
            <a:br>
              <a:rPr lang="en-US" sz="4000" dirty="0"/>
            </a:br>
            <a:endParaRPr lang="en-US" sz="4000" dirty="0"/>
          </a:p>
        </p:txBody>
      </p:sp>
    </p:spTree>
    <p:extLst>
      <p:ext uri="{BB962C8B-B14F-4D97-AF65-F5344CB8AC3E}">
        <p14:creationId xmlns:p14="http://schemas.microsoft.com/office/powerpoint/2010/main" val="5333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4284"/>
            <a:ext cx="8229600" cy="3691879"/>
          </a:xfrm>
        </p:spPr>
        <p:txBody>
          <a:bodyPr>
            <a:normAutofit/>
          </a:bodyPr>
          <a:lstStyle/>
          <a:p>
            <a:pPr marL="0" indent="0">
              <a:buNone/>
            </a:pPr>
            <a:r>
              <a:rPr lang="en-US" sz="2800" dirty="0" smtClean="0"/>
              <a:t>If the person is pushing the box with the applied force show in (A) and then reduces the applied force to the amount shown in (B), what can we say about the motion of </a:t>
            </a:r>
            <a:r>
              <a:rPr lang="en-US" sz="2800" smtClean="0"/>
              <a:t>the box?</a:t>
            </a:r>
            <a:endParaRPr lang="en-US" sz="2800" dirty="0" smtClean="0"/>
          </a:p>
          <a:p>
            <a:pPr marL="914400" lvl="1" indent="-514350">
              <a:buFont typeface="+mj-lt"/>
              <a:buAutoNum type="alphaUcPeriod"/>
            </a:pPr>
            <a:r>
              <a:rPr lang="en-US" sz="2400" dirty="0" smtClean="0"/>
              <a:t>The box will gradually slow down to a stop</a:t>
            </a:r>
          </a:p>
          <a:p>
            <a:pPr marL="914400" lvl="1" indent="-514350">
              <a:buFont typeface="+mj-lt"/>
              <a:buAutoNum type="alphaUcPeriod"/>
            </a:pPr>
            <a:r>
              <a:rPr lang="en-US" sz="2400" dirty="0" smtClean="0"/>
              <a:t>The box will immediately stop moving</a:t>
            </a:r>
          </a:p>
          <a:p>
            <a:pPr marL="914400" lvl="1" indent="-514350">
              <a:buFont typeface="+mj-lt"/>
              <a:buAutoNum type="alphaUcPeriod"/>
            </a:pPr>
            <a:r>
              <a:rPr lang="en-US" sz="2400" dirty="0" smtClean="0"/>
              <a:t>The box will keep moving at a constant speed</a:t>
            </a:r>
          </a:p>
          <a:p>
            <a:pPr marL="914400" lvl="1" indent="-514350">
              <a:buFont typeface="+mj-lt"/>
              <a:buAutoNum type="alphaUcPeriod"/>
            </a:pPr>
            <a:r>
              <a:rPr lang="en-US" sz="2400" dirty="0" smtClean="0"/>
              <a:t>There is not enough information to decide</a:t>
            </a:r>
            <a:endParaRPr lang="en-US" sz="2400" dirty="0"/>
          </a:p>
        </p:txBody>
      </p:sp>
      <p:pic>
        <p:nvPicPr>
          <p:cNvPr id="7" name="Picture 6" descr="Screen Shot 2014-12-10 at 1.21.57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330" y="436583"/>
            <a:ext cx="4000644" cy="1856758"/>
          </a:xfrm>
          <a:prstGeom prst="rect">
            <a:avLst/>
          </a:prstGeom>
        </p:spPr>
      </p:pic>
      <p:pic>
        <p:nvPicPr>
          <p:cNvPr id="8" name="Picture 7" descr="Screen Shot 2014-12-10 at 1.21.12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3814" y="461563"/>
            <a:ext cx="3778697" cy="1831778"/>
          </a:xfrm>
          <a:prstGeom prst="rect">
            <a:avLst/>
          </a:prstGeom>
        </p:spPr>
      </p:pic>
      <p:sp>
        <p:nvSpPr>
          <p:cNvPr id="9" name="TextBox 8"/>
          <p:cNvSpPr txBox="1"/>
          <p:nvPr/>
        </p:nvSpPr>
        <p:spPr>
          <a:xfrm>
            <a:off x="3822953" y="582111"/>
            <a:ext cx="383618" cy="584776"/>
          </a:xfrm>
          <a:prstGeom prst="rect">
            <a:avLst/>
          </a:prstGeom>
          <a:noFill/>
        </p:spPr>
        <p:txBody>
          <a:bodyPr wrap="square" rtlCol="0">
            <a:spAutoFit/>
          </a:bodyPr>
          <a:lstStyle/>
          <a:p>
            <a:r>
              <a:rPr lang="en-US" sz="3200" dirty="0" smtClean="0"/>
              <a:t>A</a:t>
            </a:r>
            <a:endParaRPr lang="en-US" sz="3200" dirty="0"/>
          </a:p>
        </p:txBody>
      </p:sp>
      <p:sp>
        <p:nvSpPr>
          <p:cNvPr id="10" name="TextBox 9"/>
          <p:cNvSpPr txBox="1"/>
          <p:nvPr/>
        </p:nvSpPr>
        <p:spPr>
          <a:xfrm>
            <a:off x="7943815" y="582111"/>
            <a:ext cx="383618" cy="584776"/>
          </a:xfrm>
          <a:prstGeom prst="rect">
            <a:avLst/>
          </a:prstGeom>
          <a:noFill/>
        </p:spPr>
        <p:txBody>
          <a:bodyPr wrap="square" rtlCol="0">
            <a:spAutoFit/>
          </a:bodyPr>
          <a:lstStyle/>
          <a:p>
            <a:r>
              <a:rPr lang="en-US" sz="3200" dirty="0" smtClean="0"/>
              <a:t>B</a:t>
            </a:r>
            <a:endParaRPr lang="en-US" sz="3200" dirty="0"/>
          </a:p>
        </p:txBody>
      </p:sp>
    </p:spTree>
    <p:extLst>
      <p:ext uri="{BB962C8B-B14F-4D97-AF65-F5344CB8AC3E}">
        <p14:creationId xmlns:p14="http://schemas.microsoft.com/office/powerpoint/2010/main" val="2492319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questions to come in the </a:t>
            </a:r>
            <a:r>
              <a:rPr lang="en-US" smtClean="0"/>
              <a:t>near future</a:t>
            </a:r>
            <a:endParaRPr lang="en-US"/>
          </a:p>
        </p:txBody>
      </p:sp>
    </p:spTree>
    <p:extLst>
      <p:ext uri="{BB962C8B-B14F-4D97-AF65-F5344CB8AC3E}">
        <p14:creationId xmlns:p14="http://schemas.microsoft.com/office/powerpoint/2010/main" val="713534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86</Words>
  <Application>Microsoft Office PowerPoint</Application>
  <PresentationFormat>On-screen Show (4:3)</PresentationFormat>
  <Paragraphs>9</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Clicker Questions to Accompany  Forces and Motion using PhET’s Force and Motion Basics HTML5 Part 2 – Friction </vt:lpstr>
      <vt:lpstr>PowerPoint Presentation</vt:lpstr>
      <vt:lpstr>More questions to come in the near future</vt:lpstr>
    </vt:vector>
  </TitlesOfParts>
  <Company>PhET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Clicker Questions to Accompany  Forces and Motion using PhET’s Force and Motion Basics HTML5 Part 2 – Friction</dc:title>
  <dc:creator>Amy Rouinfar</dc:creator>
  <cp:lastModifiedBy>Patricia Loeblein</cp:lastModifiedBy>
  <cp:revision>2</cp:revision>
  <dcterms:created xsi:type="dcterms:W3CDTF">2014-12-10T20:32:13Z</dcterms:created>
  <dcterms:modified xsi:type="dcterms:W3CDTF">2014-12-10T22:27:15Z</dcterms:modified>
</cp:coreProperties>
</file>