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58" r:id="rId4"/>
    <p:sldId id="260" r:id="rId5"/>
    <p:sldId id="261" r:id="rId6"/>
    <p:sldId id="262" r:id="rId7"/>
    <p:sldId id="266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A1401-1C34-4B88-9CFF-10F636682C30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DD8E3-33C7-427F-9A4A-B5B77C08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lesson plan for more details</a:t>
            </a:r>
            <a:r>
              <a:rPr lang="en-US" baseline="0" dirty="0" smtClean="0"/>
              <a:t> about goals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287D7-9AF0-4BAA-B17E-3875F55E0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64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1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1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1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4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1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7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8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7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4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139A-55E1-41F5-AE54-991ED47FB38A}" type="datetimeFigureOut">
              <a:rPr lang="en-US" smtClean="0"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EEF6F-4629-41DC-8EED-FAC5C6A2C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0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under-pressu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het.colorado.edu/en/simulation/fluid-pressure-and-flow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2057400"/>
          </a:xfrm>
        </p:spPr>
        <p:txBody>
          <a:bodyPr>
            <a:normAutofit/>
          </a:bodyPr>
          <a:lstStyle/>
          <a:p>
            <a:r>
              <a:rPr lang="en-US" b="1" i="1" u="sng" dirty="0">
                <a:hlinkClick r:id="rId3"/>
              </a:rPr>
              <a:t>Under </a:t>
            </a:r>
            <a:r>
              <a:rPr lang="en-US" b="1" i="1" u="sng" dirty="0" smtClean="0">
                <a:hlinkClick r:id="rId3"/>
              </a:rPr>
              <a:t>Pressure</a:t>
            </a:r>
            <a:r>
              <a:rPr lang="en-US" dirty="0"/>
              <a:t> (also </a:t>
            </a:r>
            <a:r>
              <a:rPr lang="en-US" dirty="0">
                <a:hlinkClick r:id="rId4"/>
              </a:rPr>
              <a:t>Fluid Pressure Flow</a:t>
            </a:r>
            <a:r>
              <a:rPr lang="en-US" dirty="0"/>
              <a:t>- Pressure tab</a:t>
            </a:r>
            <a:r>
              <a:rPr lang="en-US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by Trish Loeblein  June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458200" cy="3962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Learning goals: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Students </a:t>
            </a:r>
            <a:r>
              <a:rPr lang="en-US" sz="4000" b="1" dirty="0">
                <a:solidFill>
                  <a:schemeClr val="tx1"/>
                </a:solidFill>
              </a:rPr>
              <a:t>will be able to </a:t>
            </a:r>
            <a:endParaRPr lang="en-US" sz="40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sz="3600" b="1" dirty="0" smtClean="0">
                <a:solidFill>
                  <a:schemeClr val="tx1"/>
                </a:solidFill>
              </a:rPr>
              <a:t>Investigate </a:t>
            </a:r>
            <a:r>
              <a:rPr lang="en-US" sz="3600" b="1" dirty="0">
                <a:solidFill>
                  <a:schemeClr val="tx1"/>
                </a:solidFill>
              </a:rPr>
              <a:t>how pressure changes in air and water.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3600" b="1" dirty="0">
                <a:solidFill>
                  <a:schemeClr val="tx1"/>
                </a:solidFill>
              </a:rPr>
              <a:t>Discover how you can change pressure.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600" b="1" dirty="0">
                <a:solidFill>
                  <a:schemeClr val="tx1"/>
                </a:solidFill>
              </a:rPr>
              <a:t>Predict pressure in a variety of situations</a:t>
            </a:r>
          </a:p>
        </p:txBody>
      </p:sp>
    </p:spTree>
    <p:extLst>
      <p:ext uri="{BB962C8B-B14F-4D97-AF65-F5344CB8AC3E}">
        <p14:creationId xmlns:p14="http://schemas.microsoft.com/office/powerpoint/2010/main" val="22579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5" y="3844213"/>
            <a:ext cx="9081257" cy="148978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latin typeface="+mn-lt"/>
              </a:rPr>
              <a:t>9. </a:t>
            </a:r>
            <a:r>
              <a:rPr lang="en-US" b="1" dirty="0" smtClean="0">
                <a:solidFill>
                  <a:srgbClr val="7030A0"/>
                </a:solidFill>
              </a:rPr>
              <a:t>How do the pressures at the two locations compare?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5257800"/>
            <a:ext cx="5288391" cy="1465467"/>
          </a:xfrm>
        </p:spPr>
        <p:txBody>
          <a:bodyPr>
            <a:normAutofit fontScale="85000" lnSpcReduction="20000"/>
          </a:bodyPr>
          <a:lstStyle/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X&gt;Y 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Y&gt;X    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They are the same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58" y="228600"/>
            <a:ext cx="90921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960983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X</a:t>
            </a:r>
            <a:endParaRPr lang="en-US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98366" y="1973759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501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. Order from </a:t>
            </a:r>
            <a:r>
              <a:rPr lang="en-US" b="1" dirty="0">
                <a:solidFill>
                  <a:srgbClr val="7030A0"/>
                </a:solidFill>
                <a:latin typeface="+mn-lt"/>
              </a:rPr>
              <a:t>lowest to highest 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pressure.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5" y="2801733"/>
            <a:ext cx="4735335" cy="3856657"/>
          </a:xfrm>
        </p:spPr>
        <p:txBody>
          <a:bodyPr>
            <a:normAutofit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A&lt;B&lt;C      </a:t>
            </a:r>
          </a:p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C&lt;B&lt;A       </a:t>
            </a:r>
          </a:p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all are equal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90" y="1371600"/>
            <a:ext cx="3358270" cy="484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4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71" y="846141"/>
            <a:ext cx="6175458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latin typeface="+mn-lt"/>
              </a:rPr>
              <a:t>2. Look at the markers. Order from </a:t>
            </a:r>
            <a:r>
              <a:rPr lang="en-US" b="1" dirty="0">
                <a:solidFill>
                  <a:srgbClr val="7030A0"/>
                </a:solidFill>
                <a:latin typeface="+mn-lt"/>
              </a:rPr>
              <a:t>lowest to highest 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pressure.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5" y="2801733"/>
            <a:ext cx="2982735" cy="38566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A. Y&lt;Z&lt;X       B. Y&lt;X&lt;Z       C. Z&lt;X&lt;Y 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002060"/>
                </a:solidFill>
              </a:rPr>
              <a:t>D. X&lt;Z&lt;Y     E. two are equal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676" y="2570082"/>
            <a:ext cx="262180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04800"/>
            <a:ext cx="2476881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743" y="4668138"/>
            <a:ext cx="5047714" cy="1933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15000" y="1226587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X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62600" y="3114048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91143" y="5250412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Z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883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6672"/>
            <a:ext cx="2214466" cy="37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latin typeface="+mn-lt"/>
              </a:rPr>
              <a:t>3. What will happen to the pressure if more water is added?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5" y="2801733"/>
            <a:ext cx="4735335" cy="2989467"/>
          </a:xfrm>
        </p:spPr>
        <p:txBody>
          <a:bodyPr>
            <a:normAutofit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increase   </a:t>
            </a:r>
          </a:p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decrease      </a:t>
            </a:r>
          </a:p>
          <a:p>
            <a:pPr marL="914400" indent="-914400">
              <a:buAutoNum type="alphaUcPeriod"/>
            </a:pPr>
            <a:r>
              <a:rPr lang="en-US" sz="4800" b="1" dirty="0">
                <a:solidFill>
                  <a:srgbClr val="002060"/>
                </a:solidFill>
              </a:rPr>
              <a:t>s</a:t>
            </a:r>
            <a:r>
              <a:rPr lang="en-US" sz="4800" b="1" dirty="0" smtClean="0">
                <a:solidFill>
                  <a:srgbClr val="002060"/>
                </a:solidFill>
              </a:rPr>
              <a:t>tay the same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265" y="1905000"/>
            <a:ext cx="2667000" cy="436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96881"/>
            <a:ext cx="661988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6672"/>
            <a:ext cx="2214466" cy="37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36" y="541328"/>
            <a:ext cx="6002694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latin typeface="+mn-lt"/>
              </a:rPr>
              <a:t>4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. What will happen to the pressure if more water is added while the same amount is removed?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5" y="2801733"/>
            <a:ext cx="4735335" cy="2989467"/>
          </a:xfrm>
        </p:spPr>
        <p:txBody>
          <a:bodyPr>
            <a:normAutofit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increase   </a:t>
            </a:r>
          </a:p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decrease      </a:t>
            </a:r>
          </a:p>
          <a:p>
            <a:pPr marL="914400" indent="-914400">
              <a:buAutoNum type="alphaUcPeriod"/>
            </a:pPr>
            <a:r>
              <a:rPr lang="en-US" sz="4800" b="1" dirty="0">
                <a:solidFill>
                  <a:srgbClr val="002060"/>
                </a:solidFill>
              </a:rPr>
              <a:t>s</a:t>
            </a:r>
            <a:r>
              <a:rPr lang="en-US" sz="4800" b="1" dirty="0" smtClean="0">
                <a:solidFill>
                  <a:srgbClr val="002060"/>
                </a:solidFill>
              </a:rPr>
              <a:t>tay the same</a:t>
            </a:r>
          </a:p>
          <a:p>
            <a:pPr marL="0" indent="0">
              <a:buNone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265" y="1905000"/>
            <a:ext cx="2667000" cy="436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096881"/>
            <a:ext cx="661988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0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57400"/>
            <a:ext cx="6002694" cy="13413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latin typeface="+mn-lt"/>
              </a:rPr>
              <a:t>5. What will happen to the pressure if the fluid were changed to honey?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49872"/>
            <a:ext cx="4735335" cy="2989467"/>
          </a:xfrm>
        </p:spPr>
        <p:txBody>
          <a:bodyPr>
            <a:normAutofit/>
          </a:bodyPr>
          <a:lstStyle/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increase   </a:t>
            </a:r>
          </a:p>
          <a:p>
            <a:pPr marL="914400" indent="-914400">
              <a:buAutoNum type="alphaUcPeriod"/>
            </a:pPr>
            <a:r>
              <a:rPr lang="en-US" sz="4800" b="1" dirty="0" smtClean="0">
                <a:solidFill>
                  <a:srgbClr val="002060"/>
                </a:solidFill>
              </a:rPr>
              <a:t>decrease      </a:t>
            </a:r>
          </a:p>
          <a:p>
            <a:pPr marL="914400" indent="-914400">
              <a:buAutoNum type="alphaUcPeriod"/>
            </a:pPr>
            <a:r>
              <a:rPr lang="en-US" sz="4800" b="1" dirty="0">
                <a:solidFill>
                  <a:srgbClr val="002060"/>
                </a:solidFill>
              </a:rPr>
              <a:t>s</a:t>
            </a:r>
            <a:r>
              <a:rPr lang="en-US" sz="4800" b="1" dirty="0" smtClean="0">
                <a:solidFill>
                  <a:srgbClr val="002060"/>
                </a:solidFill>
              </a:rPr>
              <a:t>tay the same</a:t>
            </a:r>
          </a:p>
          <a:p>
            <a:pPr marL="0" indent="0">
              <a:buNone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265" y="1858347"/>
            <a:ext cx="2667000" cy="436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166" y="228600"/>
            <a:ext cx="464283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7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" y="3531637"/>
            <a:ext cx="4952999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latin typeface="+mn-lt"/>
              </a:rPr>
              <a:t>6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. </a:t>
            </a:r>
            <a:r>
              <a:rPr lang="en-US" b="1" dirty="0" smtClean="0">
                <a:solidFill>
                  <a:srgbClr val="7030A0"/>
                </a:solidFill>
              </a:rPr>
              <a:t>If </a:t>
            </a:r>
            <a:r>
              <a:rPr lang="en-US" b="1" dirty="0">
                <a:solidFill>
                  <a:srgbClr val="7030A0"/>
                </a:solidFill>
              </a:rPr>
              <a:t>the 250 kg mass was put on the water </a:t>
            </a:r>
            <a:r>
              <a:rPr lang="en-US" b="1" dirty="0" smtClean="0">
                <a:solidFill>
                  <a:srgbClr val="7030A0"/>
                </a:solidFill>
              </a:rPr>
              <a:t>column, </a:t>
            </a:r>
            <a:r>
              <a:rPr lang="en-US" b="1" dirty="0">
                <a:solidFill>
                  <a:srgbClr val="7030A0"/>
                </a:solidFill>
                <a:latin typeface="+mn-lt"/>
              </a:rPr>
              <a:t>w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hat will happen to the pressure?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426815"/>
            <a:ext cx="4735335" cy="2303667"/>
          </a:xfrm>
        </p:spPr>
        <p:txBody>
          <a:bodyPr>
            <a:normAutofit/>
          </a:bodyPr>
          <a:lstStyle/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increase 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decrease    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>
                <a:solidFill>
                  <a:srgbClr val="002060"/>
                </a:solidFill>
              </a:rPr>
              <a:t>s</a:t>
            </a:r>
            <a:r>
              <a:rPr lang="en-US" sz="4400" b="1" dirty="0" smtClean="0">
                <a:solidFill>
                  <a:srgbClr val="002060"/>
                </a:solidFill>
              </a:rPr>
              <a:t>tay the same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7158" b="13510"/>
          <a:stretch/>
        </p:blipFill>
        <p:spPr bwMode="auto">
          <a:xfrm>
            <a:off x="1371600" y="152400"/>
            <a:ext cx="2800904" cy="337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343400" y="1859901"/>
            <a:ext cx="914400" cy="34989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3"/>
          <a:stretch/>
        </p:blipFill>
        <p:spPr bwMode="auto">
          <a:xfrm>
            <a:off x="5677241" y="202163"/>
            <a:ext cx="2405544" cy="332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7"/>
          <a:stretch/>
        </p:blipFill>
        <p:spPr bwMode="auto">
          <a:xfrm>
            <a:off x="6904653" y="2044181"/>
            <a:ext cx="1218564" cy="1320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5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9419"/>
            <a:ext cx="4952999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latin typeface="+mn-lt"/>
              </a:rPr>
              <a:t>7. </a:t>
            </a:r>
            <a:r>
              <a:rPr lang="en-US" b="1" dirty="0" smtClean="0">
                <a:solidFill>
                  <a:srgbClr val="7030A0"/>
                </a:solidFill>
              </a:rPr>
              <a:t>If the only change  was to remove the air pressure , </a:t>
            </a:r>
            <a:r>
              <a:rPr lang="en-US" b="1" dirty="0">
                <a:solidFill>
                  <a:srgbClr val="7030A0"/>
                </a:solidFill>
                <a:latin typeface="+mn-lt"/>
              </a:rPr>
              <a:t>w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hat will happen to the pressure?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72" y="3733800"/>
            <a:ext cx="7113628" cy="2819400"/>
          </a:xfrm>
        </p:spPr>
        <p:txBody>
          <a:bodyPr>
            <a:normAutofit/>
          </a:bodyPr>
          <a:lstStyle/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increase by 101.3 </a:t>
            </a:r>
            <a:r>
              <a:rPr lang="en-US" sz="4400" b="1" dirty="0" err="1" smtClean="0">
                <a:solidFill>
                  <a:srgbClr val="002060"/>
                </a:solidFill>
              </a:rPr>
              <a:t>kPa</a:t>
            </a:r>
            <a:r>
              <a:rPr lang="en-US" sz="4400" b="1" dirty="0" smtClean="0">
                <a:solidFill>
                  <a:srgbClr val="002060"/>
                </a:solidFill>
              </a:rPr>
              <a:t>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decrease by 101.3 </a:t>
            </a:r>
            <a:r>
              <a:rPr lang="en-US" sz="4400" b="1" dirty="0" err="1" smtClean="0">
                <a:solidFill>
                  <a:srgbClr val="002060"/>
                </a:solidFill>
              </a:rPr>
              <a:t>kPa</a:t>
            </a:r>
            <a:r>
              <a:rPr lang="en-US" sz="4400" b="1" dirty="0" smtClean="0">
                <a:solidFill>
                  <a:srgbClr val="002060"/>
                </a:solidFill>
              </a:rPr>
              <a:t>    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>
                <a:solidFill>
                  <a:srgbClr val="002060"/>
                </a:solidFill>
              </a:rPr>
              <a:t>s</a:t>
            </a:r>
            <a:r>
              <a:rPr lang="en-US" sz="4400" b="1" dirty="0" smtClean="0">
                <a:solidFill>
                  <a:srgbClr val="002060"/>
                </a:solidFill>
              </a:rPr>
              <a:t>tay the same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Something else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897890" y="1882458"/>
            <a:ext cx="457200" cy="34989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" b="20396"/>
          <a:stretch/>
        </p:blipFill>
        <p:spPr bwMode="auto">
          <a:xfrm>
            <a:off x="5165507" y="269699"/>
            <a:ext cx="1676400" cy="3290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2" b="7407"/>
          <a:stretch/>
        </p:blipFill>
        <p:spPr bwMode="auto">
          <a:xfrm>
            <a:off x="7355090" y="244377"/>
            <a:ext cx="1680706" cy="333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61" y="2057408"/>
            <a:ext cx="1193491" cy="117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0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92" y="334040"/>
            <a:ext cx="4952999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  <a:latin typeface="+mn-lt"/>
              </a:rPr>
              <a:t>8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. </a:t>
            </a:r>
            <a:r>
              <a:rPr lang="en-US" b="1" dirty="0" smtClean="0">
                <a:solidFill>
                  <a:srgbClr val="7030A0"/>
                </a:solidFill>
              </a:rPr>
              <a:t>If the only change  was to go to a place where the gravity was doubled, 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what will happen to the pressure?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733800"/>
            <a:ext cx="8824358" cy="2819400"/>
          </a:xfrm>
        </p:spPr>
        <p:txBody>
          <a:bodyPr>
            <a:normAutofit fontScale="85000" lnSpcReduction="10000"/>
          </a:bodyPr>
          <a:lstStyle/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Both pressures would double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Only the air pressure would double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The air pressure would double, and the water pressure would increase some</a:t>
            </a:r>
          </a:p>
          <a:p>
            <a:pPr marL="914400" indent="-914400">
              <a:spcBef>
                <a:spcPts val="0"/>
              </a:spcBef>
              <a:buAutoNum type="alphaUcPeriod"/>
            </a:pPr>
            <a:r>
              <a:rPr lang="en-US" sz="4400" b="1" dirty="0" smtClean="0">
                <a:solidFill>
                  <a:srgbClr val="002060"/>
                </a:solidFill>
              </a:rPr>
              <a:t>Something else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sz="4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897890" y="1882458"/>
            <a:ext cx="457200" cy="34989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5" t="14714"/>
          <a:stretch/>
        </p:blipFill>
        <p:spPr bwMode="auto">
          <a:xfrm>
            <a:off x="5169158" y="249042"/>
            <a:ext cx="1957331" cy="303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9" b="6703"/>
          <a:stretch/>
        </p:blipFill>
        <p:spPr bwMode="auto">
          <a:xfrm>
            <a:off x="7449409" y="249042"/>
            <a:ext cx="1663190" cy="303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950" y="1735340"/>
            <a:ext cx="1193491" cy="117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409" y="680437"/>
            <a:ext cx="1126377" cy="1040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1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310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Under Pressure (also Fluid Pressure Flow- Pressure tab) by Trish Loeblein  June 2012</vt:lpstr>
      <vt:lpstr>1. Order from lowest to highest pressure.</vt:lpstr>
      <vt:lpstr>2. Look at the markers. Order from lowest to highest pressure.</vt:lpstr>
      <vt:lpstr>3. What will happen to the pressure if more water is added?</vt:lpstr>
      <vt:lpstr>4. What will happen to the pressure if more water is added while the same amount is removed?</vt:lpstr>
      <vt:lpstr>5. What will happen to the pressure if the fluid were changed to honey?</vt:lpstr>
      <vt:lpstr>6. If the 250 kg mass was put on the water column, what will happen to the pressure?</vt:lpstr>
      <vt:lpstr>7. If the only change  was to remove the air pressure , what will happen to the pressure?</vt:lpstr>
      <vt:lpstr>8. If the only change  was to go to a place where the gravity was doubled, what will happen to the pressure?</vt:lpstr>
      <vt:lpstr>9. How do the pressures at the two locations compare?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Pressure:  by Trish Loeblein  June 2012</dc:title>
  <dc:creator>Trish Loeblein</dc:creator>
  <cp:lastModifiedBy>Trish Loeblein</cp:lastModifiedBy>
  <cp:revision>17</cp:revision>
  <dcterms:created xsi:type="dcterms:W3CDTF">2012-06-17T16:53:01Z</dcterms:created>
  <dcterms:modified xsi:type="dcterms:W3CDTF">2012-06-22T22:58:59Z</dcterms:modified>
</cp:coreProperties>
</file>