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61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748EB3-EC83-4C44-B46B-F5A33C9D7F3A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24BC6-B196-4B8C-86D1-1B3044EE6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768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the lean meat has no carbs, but some fat, but the skim milk has no fat and carbs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C24BC6-B196-4B8C-86D1-1B3044EE6DD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292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a person is eating</a:t>
            </a:r>
            <a:r>
              <a:rPr lang="en-US" baseline="0" dirty="0" smtClean="0"/>
              <a:t> more calories than they expend and have a sedentary lifestyle, changing the type of diet will not matter. However, if they are exercising, increasing protein and decreasing carbs will cause a weight loss. Try showing this using a sedentary person compared to a moderately active one. Edit the initial food to lower the calories and then drag in other food.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C24BC6-B196-4B8C-86D1-1B3044EE6DD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845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D20C5-C7D2-4A29-86D1-B0C50ED9D82C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6539-0EF3-4EC1-A0D4-EF60376E3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60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D20C5-C7D2-4A29-86D1-B0C50ED9D82C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6539-0EF3-4EC1-A0D4-EF60376E3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277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D20C5-C7D2-4A29-86D1-B0C50ED9D82C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6539-0EF3-4EC1-A0D4-EF60376E3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646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D20C5-C7D2-4A29-86D1-B0C50ED9D82C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6539-0EF3-4EC1-A0D4-EF60376E3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924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D20C5-C7D2-4A29-86D1-B0C50ED9D82C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6539-0EF3-4EC1-A0D4-EF60376E3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146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D20C5-C7D2-4A29-86D1-B0C50ED9D82C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6539-0EF3-4EC1-A0D4-EF60376E3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276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D20C5-C7D2-4A29-86D1-B0C50ED9D82C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6539-0EF3-4EC1-A0D4-EF60376E3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49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D20C5-C7D2-4A29-86D1-B0C50ED9D82C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6539-0EF3-4EC1-A0D4-EF60376E3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202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D20C5-C7D2-4A29-86D1-B0C50ED9D82C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6539-0EF3-4EC1-A0D4-EF60376E3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540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D20C5-C7D2-4A29-86D1-B0C50ED9D82C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6539-0EF3-4EC1-A0D4-EF60376E3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248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D20C5-C7D2-4A29-86D1-B0C50ED9D82C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6539-0EF3-4EC1-A0D4-EF60376E3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708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D20C5-C7D2-4A29-86D1-B0C50ED9D82C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C6539-0EF3-4EC1-A0D4-EF60376E3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560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Eating and Exercise Clicker questions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66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By Trish Loeblein</a:t>
            </a:r>
          </a:p>
          <a:p>
            <a:r>
              <a:rPr lang="en-US" dirty="0" smtClean="0"/>
              <a:t>4/10/12</a:t>
            </a:r>
          </a:p>
          <a:p>
            <a:r>
              <a:rPr lang="en-US" dirty="0" smtClean="0"/>
              <a:t>These could be used with Wendy </a:t>
            </a:r>
            <a:r>
              <a:rPr lang="en-US" dirty="0"/>
              <a:t>Adams activity https://phet.colorado.edu/en/contributions/view/3325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96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728" y="198120"/>
            <a:ext cx="8229600" cy="2286000"/>
          </a:xfrm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If you heard about a diet that recommended more protein and less carbs, how would you make this change, but keep your calories the same?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859" y="2499517"/>
            <a:ext cx="5410200" cy="3992563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Add more lean meat and eat less of everything else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Exercise more</a:t>
            </a:r>
          </a:p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Drink more milk and eat less of everything else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3599704" y="3829050"/>
            <a:ext cx="1499648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9460" y="2498206"/>
            <a:ext cx="1143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9460" y="4667249"/>
            <a:ext cx="1143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3058" y="4636769"/>
            <a:ext cx="977791" cy="1350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7532" y="2514600"/>
            <a:ext cx="1073318" cy="1107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481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5105400" cy="2209800"/>
          </a:xfrm>
        </p:spPr>
        <p:txBody>
          <a:bodyPr>
            <a:normAutofit fontScale="90000"/>
          </a:bodyPr>
          <a:lstStyle/>
          <a:p>
            <a:pPr lvl="0" algn="l"/>
            <a:r>
              <a:rPr lang="en-US" sz="2700" dirty="0"/>
              <a:t/>
            </a:r>
            <a:br>
              <a:rPr lang="en-US" sz="2700" dirty="0"/>
            </a:br>
            <a:r>
              <a:rPr lang="en-US" sz="3600" dirty="0"/>
              <a:t>What happens if you </a:t>
            </a:r>
            <a:r>
              <a:rPr lang="en-US" sz="3600" dirty="0" smtClean="0"/>
              <a:t>change your diet by eating </a:t>
            </a:r>
            <a:r>
              <a:rPr lang="en-US" sz="3600" dirty="0"/>
              <a:t>more </a:t>
            </a:r>
            <a:r>
              <a:rPr lang="en-US" sz="3600" dirty="0" smtClean="0"/>
              <a:t>protein and </a:t>
            </a:r>
            <a:r>
              <a:rPr lang="en-US" sz="3600" dirty="0"/>
              <a:t>less </a:t>
            </a:r>
            <a:r>
              <a:rPr lang="en-US" sz="3600" dirty="0" smtClean="0"/>
              <a:t>carbs </a:t>
            </a:r>
            <a:br>
              <a:rPr lang="en-US" sz="3600" dirty="0" smtClean="0"/>
            </a:br>
            <a:r>
              <a:rPr lang="en-US" sz="3600" dirty="0" smtClean="0"/>
              <a:t>but still keep your calories the same? 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7696200" cy="3810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Weight would reduce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Weight would increase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Heart strength would increase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Changes depend on the balance of your exercise and calorie intake, so there is not enough information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81" r="52781"/>
          <a:stretch/>
        </p:blipFill>
        <p:spPr bwMode="auto">
          <a:xfrm>
            <a:off x="5156586" y="0"/>
            <a:ext cx="1523183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18" r="17377"/>
          <a:stretch/>
        </p:blipFill>
        <p:spPr bwMode="auto">
          <a:xfrm>
            <a:off x="7183599" y="0"/>
            <a:ext cx="1495452" cy="273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245" r="50000"/>
          <a:stretch/>
        </p:blipFill>
        <p:spPr bwMode="auto">
          <a:xfrm rot="5400000">
            <a:off x="7001482" y="3470370"/>
            <a:ext cx="609599" cy="196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72"/>
          <a:stretch/>
        </p:blipFill>
        <p:spPr bwMode="auto">
          <a:xfrm>
            <a:off x="5257800" y="2867188"/>
            <a:ext cx="1807979" cy="1280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435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192</Words>
  <Application>Microsoft Office PowerPoint</Application>
  <PresentationFormat>On-screen Show (4:3)</PresentationFormat>
  <Paragraphs>18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Eating and Exercise Clicker questions</vt:lpstr>
      <vt:lpstr>If you heard about a diet that recommended more protein and less carbs, how would you make this change, but keep your calories the same?</vt:lpstr>
      <vt:lpstr> What happens if you change your diet by eating more protein and less carbs  but still keep your calories the same?  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Biology and Earth Clicker questions</dc:title>
  <dc:creator>Trish Loeblein</dc:creator>
  <cp:lastModifiedBy>Trish Loeblein</cp:lastModifiedBy>
  <cp:revision>9</cp:revision>
  <dcterms:created xsi:type="dcterms:W3CDTF">2012-04-10T21:47:00Z</dcterms:created>
  <dcterms:modified xsi:type="dcterms:W3CDTF">2012-04-10T23:20:46Z</dcterms:modified>
</cp:coreProperties>
</file>