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67" r:id="rId3"/>
    <p:sldId id="257" r:id="rId4"/>
    <p:sldId id="259" r:id="rId5"/>
    <p:sldId id="260" r:id="rId6"/>
    <p:sldId id="258" r:id="rId7"/>
    <p:sldId id="263" r:id="rId8"/>
    <p:sldId id="264" r:id="rId9"/>
    <p:sldId id="261" r:id="rId10"/>
    <p:sldId id="262" r:id="rId11"/>
    <p:sldId id="265" r:id="rId12"/>
    <p:sldId id="266" r:id="rId13"/>
    <p:sldId id="272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176C9-4499-4252-91C8-276DDBDDC26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32047-31BD-4355-8001-AF7CBC84A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B [1/(30+40) + 1/45]^-1</a:t>
            </a:r>
            <a:r>
              <a:rPr lang="en-US" baseline="0" dirty="0" smtClean="0"/>
              <a:t> =21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C. [1</a:t>
            </a:r>
            <a:r>
              <a:rPr lang="en-US" dirty="0" smtClean="0"/>
              <a:t>/(45+10) ]^-1</a:t>
            </a:r>
            <a:r>
              <a:rPr lang="en-US" baseline="0" dirty="0" smtClean="0"/>
              <a:t>  + 30=38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09DF-D719-4446-9E02-C1BCD020CB03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53FE-E3FC-4EF2-8A92-C1C6E7FD4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Resistors in Series and Parallel </a:t>
            </a:r>
            <a:r>
              <a:rPr lang="en-US" sz="4000" b="1" dirty="0" smtClean="0"/>
              <a:t>Circuits</a:t>
            </a:r>
            <a:br>
              <a:rPr lang="en-US" sz="4000" b="1" dirty="0" smtClean="0"/>
            </a:br>
            <a:r>
              <a:rPr lang="en-US" sz="4000" b="1" dirty="0" smtClean="0"/>
              <a:t> </a:t>
            </a:r>
            <a:r>
              <a:rPr lang="en-US" sz="4000" b="1" dirty="0" smtClean="0"/>
              <a:t>by Trish Loeblein</a:t>
            </a:r>
            <a:br>
              <a:rPr lang="en-US" sz="4000" b="1" dirty="0" smtClean="0"/>
            </a:br>
            <a:r>
              <a:rPr lang="en-US" sz="4000" b="1" dirty="0" smtClean="0"/>
              <a:t>phet.colorado.edu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15200" cy="220980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Learning Goals: Students will be able to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Discuss basic electricity relationships in series and parallel circuits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Analyze the differences between real circuits and the simulated 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Build circuits from schematic drawings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Use a </a:t>
            </a:r>
            <a:r>
              <a:rPr lang="en-US" sz="112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112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Provide reasoning to explain the measurements in circuits.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"/>
            <a:ext cx="422219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953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What will happen if the voltage of the battery is increased to 25 volts?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84437"/>
            <a:ext cx="4419600" cy="4373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voltage across the resistor will increase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voltage across the resistor will decrease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voltage of the resistor does not change</a:t>
            </a:r>
            <a:endParaRPr lang="en-US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28800"/>
            <a:ext cx="480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7391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11. What will happen if the voltage of the battery is increased to 25 volts?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2484437"/>
            <a:ext cx="4419600" cy="4373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current through the resistor will increase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current through the resistor will decrease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current of the resistor does not change</a:t>
            </a:r>
            <a:endParaRPr lang="en-US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0" y="2971800"/>
            <a:ext cx="44005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Combo Circuit Lab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15200" cy="2209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Learning Goals: Students will be able to: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Analyze the differences between real circuits and the ideal ones,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Build circuits from schematic drawings,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Use a </a:t>
            </a:r>
            <a:r>
              <a:rPr lang="en-US" sz="28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28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Provide reasoning to explain the measurements in circuits.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12.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399" y="1066800"/>
            <a:ext cx="310550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r="9412" b="12500"/>
          <a:stretch>
            <a:fillRect/>
          </a:stretch>
        </p:blipFill>
        <p:spPr bwMode="auto">
          <a:xfrm>
            <a:off x="4953000" y="3810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8288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3810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13.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9412" b="12500"/>
          <a:stretch>
            <a:fillRect/>
          </a:stretch>
        </p:blipFill>
        <p:spPr bwMode="auto">
          <a:xfrm>
            <a:off x="7010400" y="4572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25" y="21336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32004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57200"/>
            <a:ext cx="1676400" cy="449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Which shows the correct way to use an ammeter?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7912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                                    B</a:t>
            </a:r>
            <a:endParaRPr lang="en-US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1752600" cy="298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724400"/>
            <a:ext cx="226014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1600200"/>
            <a:ext cx="4205654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5400000">
            <a:off x="571500" y="4457700"/>
            <a:ext cx="838200" cy="30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2095500" y="4457700"/>
            <a:ext cx="838200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"/>
            <a:ext cx="407434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2. Which resistor will have the greatest current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2590800"/>
            <a:ext cx="4953000" cy="32305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top 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/>
              <a:t>The lower resistor</a:t>
            </a:r>
            <a:r>
              <a:rPr lang="en-US" sz="4000" b="1" dirty="0" smtClean="0">
                <a:sym typeface="Symbol"/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494" y="228600"/>
            <a:ext cx="451067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2819400"/>
            <a:ext cx="49530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/>
              <a:t>T</a:t>
            </a:r>
            <a:r>
              <a:rPr lang="en-US" sz="4000" b="1" dirty="0" smtClean="0"/>
              <a:t>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494" y="228600"/>
            <a:ext cx="451067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"/>
            <a:ext cx="407434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304800"/>
            <a:ext cx="465980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resistor will have the greatest current?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50 </a:t>
            </a:r>
            <a:r>
              <a:rPr lang="en-US" sz="4000" b="1" dirty="0" smtClean="0"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10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current</a:t>
            </a:r>
            <a:endParaRPr lang="en-US" sz="4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304800"/>
            <a:ext cx="465980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685800"/>
            <a:ext cx="457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Which resistor will have the greatest voltage?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32037"/>
            <a:ext cx="4038600" cy="3230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  <a:r>
              <a:rPr lang="en-US" sz="4000" b="1" dirty="0" smtClean="0"/>
              <a:t>The top resistor</a:t>
            </a:r>
            <a:endParaRPr lang="en-US" sz="4000" b="1" dirty="0" smtClean="0">
              <a:sym typeface="Symbol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 lower resistor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ym typeface="Symbol"/>
              </a:rPr>
              <a:t>They have the same voltage</a:t>
            </a:r>
            <a:endParaRPr lang="en-US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"/>
            <a:ext cx="422219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450</Words>
  <Application>Microsoft Office PowerPoint</Application>
  <PresentationFormat>On-screen Show (4:3)</PresentationFormat>
  <Paragraphs>92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Resistors in Series and Parallel Circuits  by Trish Loeblein phet.colorado.edu </vt:lpstr>
      <vt:lpstr>1. Which shows the correct way to use an ammeter?</vt:lpstr>
      <vt:lpstr>2. Which resistor will have the greatest current?</vt:lpstr>
      <vt:lpstr>3. Which resistor will have the greatest current?</vt:lpstr>
      <vt:lpstr>4. Which resistor will have the greatest voltage?</vt:lpstr>
      <vt:lpstr>5. Which resistor will have the greatest voltage?</vt:lpstr>
      <vt:lpstr>6. Which resistor will have the greatest voltage?</vt:lpstr>
      <vt:lpstr>7. Which resistor will have the greatest current?</vt:lpstr>
      <vt:lpstr>8. Which resistor will have the greatest voltage?</vt:lpstr>
      <vt:lpstr>9. Which resistor will have the greatest current?</vt:lpstr>
      <vt:lpstr>10. What will happen if the voltage of the battery is increased to 25 volts?</vt:lpstr>
      <vt:lpstr>11. What will happen if the voltage of the battery is increased to 25 volts?</vt:lpstr>
      <vt:lpstr>Combo Circuit Lab</vt:lpstr>
      <vt:lpstr>12. What is the total resistance in this circuit?</vt:lpstr>
      <vt:lpstr>13. What is the total resistance in this circuit?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Images for clicker questions</dc:title>
  <dc:creator>trish</dc:creator>
  <cp:lastModifiedBy>trish</cp:lastModifiedBy>
  <cp:revision>12</cp:revision>
  <dcterms:created xsi:type="dcterms:W3CDTF">2010-05-21T03:14:52Z</dcterms:created>
  <dcterms:modified xsi:type="dcterms:W3CDTF">2010-05-22T21:31:08Z</dcterms:modified>
</cp:coreProperties>
</file>