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7" r:id="rId2"/>
    <p:sldId id="258" r:id="rId3"/>
    <p:sldId id="271" r:id="rId4"/>
    <p:sldId id="272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25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4CCF8C-F92B-4102-BC0B-392AFFE2E6BD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0BD38C-811E-408D-991C-68E46319D99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C. You</a:t>
            </a:r>
            <a:r>
              <a:rPr lang="en-US" baseline="0" dirty="0" smtClean="0"/>
              <a:t> cannot use the ohm meter when there is power to the resistor and measuring the resistance without power will give a value that is less than when powered.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BD38C-811E-408D-991C-68E46319D99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</a:t>
            </a:r>
            <a:r>
              <a:rPr lang="en-US" baseline="0" dirty="0" smtClean="0"/>
              <a:t> More voltage means more energy so it will be brighter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BD38C-811E-408D-991C-68E46319D99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you</a:t>
            </a:r>
            <a:r>
              <a:rPr lang="en-US" baseline="0" dirty="0" smtClean="0"/>
              <a:t> could just say V=IR and since no change in resistance current goes up, but you might want to discuss why the electron size isn’t used to indicate more energy.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BD38C-811E-408D-991C-68E46319D99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 more resistance</a:t>
            </a:r>
            <a:r>
              <a:rPr lang="en-US" baseline="0" dirty="0" smtClean="0"/>
              <a:t> means less current </a:t>
            </a:r>
            <a:r>
              <a:rPr lang="en-US" baseline="0" smtClean="0"/>
              <a:t>to bulb.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0BD38C-811E-408D-991C-68E46319D994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EA15-66B9-4426-BF54-A269CCFC3269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BB1B-00B6-405C-B231-4C8AC9BE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EA15-66B9-4426-BF54-A269CCFC3269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BB1B-00B6-405C-B231-4C8AC9BE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EA15-66B9-4426-BF54-A269CCFC3269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BB1B-00B6-405C-B231-4C8AC9BE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EA15-66B9-4426-BF54-A269CCFC3269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BB1B-00B6-405C-B231-4C8AC9BE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EA15-66B9-4426-BF54-A269CCFC3269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BB1B-00B6-405C-B231-4C8AC9BE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EA15-66B9-4426-BF54-A269CCFC3269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BB1B-00B6-405C-B231-4C8AC9BE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EA15-66B9-4426-BF54-A269CCFC3269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BB1B-00B6-405C-B231-4C8AC9BE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EA15-66B9-4426-BF54-A269CCFC3269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BB1B-00B6-405C-B231-4C8AC9BE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EA15-66B9-4426-BF54-A269CCFC3269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BB1B-00B6-405C-B231-4C8AC9BE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EA15-66B9-4426-BF54-A269CCFC3269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BB1B-00B6-405C-B231-4C8AC9BE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ABEA15-66B9-4426-BF54-A269CCFC3269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2BBB1B-00B6-405C-B231-4C8AC9BE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BEA15-66B9-4426-BF54-A269CCFC3269}" type="datetimeFigureOut">
              <a:rPr lang="en-US" smtClean="0"/>
              <a:pPr/>
              <a:t>5/22/2010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2BBB1B-00B6-405C-B231-4C8AC9BE2B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Introduction to Electrical </a:t>
            </a:r>
            <a:r>
              <a:rPr lang="en-US" b="1" dirty="0" smtClean="0"/>
              <a:t>circuits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 by Trish Loeblein</a:t>
            </a:r>
            <a:br>
              <a:rPr lang="en-US" b="1" dirty="0" smtClean="0"/>
            </a:br>
            <a:r>
              <a:rPr lang="en-US" b="1" dirty="0" smtClean="0"/>
              <a:t>phet.colorado.edu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6705600" cy="22098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11200" b="1" dirty="0" smtClean="0">
                <a:solidFill>
                  <a:schemeClr val="tx1"/>
                </a:solidFill>
              </a:rPr>
              <a:t>Learning Goals: Students will be able to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Discuss basic electricity relationships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Analyze the differences between real circuits and the simulated ones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Build circuits from schematic drawings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Use a </a:t>
            </a:r>
            <a:r>
              <a:rPr lang="en-US" sz="11200" b="1" dirty="0" err="1" smtClean="0">
                <a:solidFill>
                  <a:schemeClr val="tx1"/>
                </a:solidFill>
              </a:rPr>
              <a:t>multimeter</a:t>
            </a:r>
            <a:r>
              <a:rPr lang="en-US" sz="11200" b="1" dirty="0" smtClean="0">
                <a:solidFill>
                  <a:schemeClr val="tx1"/>
                </a:solidFill>
              </a:rPr>
              <a:t> to take readings in circuits. </a:t>
            </a:r>
          </a:p>
          <a:p>
            <a:pPr marL="514350" lvl="0" indent="-514350" algn="l">
              <a:buFont typeface="+mj-lt"/>
              <a:buAutoNum type="arabicPeriod"/>
            </a:pPr>
            <a:r>
              <a:rPr lang="en-US" sz="11200" b="1" dirty="0" smtClean="0">
                <a:solidFill>
                  <a:schemeClr val="tx1"/>
                </a:solidFill>
              </a:rPr>
              <a:t>Provide reasoning to explain the measurements and relationships in circuits.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85800"/>
            <a:ext cx="6858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1.If you build this circuit with real equipment, how would you determine the resistance of the resistor?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3687763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Use the ohmmeter after connecting the battery.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Use the ohmmeter before connecting the battery.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Measure the current and voltage, then use Ohm’s law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Two of the above.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 t="5663"/>
          <a:stretch>
            <a:fillRect/>
          </a:stretch>
        </p:blipFill>
        <p:spPr bwMode="auto">
          <a:xfrm>
            <a:off x="7162800" y="304800"/>
            <a:ext cx="1752600" cy="25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85800"/>
            <a:ext cx="6858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2.If you increase the voltage of the battery, how will the light bulb change?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81000" y="3352800"/>
            <a:ext cx="8229600" cy="32766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600" dirty="0" smtClean="0"/>
              <a:t>It will be look brighter because the yellow lines are brighter and longer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dirty="0" smtClean="0"/>
              <a:t>It will be less bright because the yellow lines are less bright and shorter 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dirty="0" smtClean="0"/>
              <a:t>There is no change because the bulb just uses the extra energy  without changing brightness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19152" r="17095" b="11111"/>
          <a:stretch>
            <a:fillRect/>
          </a:stretch>
        </p:blipFill>
        <p:spPr bwMode="auto">
          <a:xfrm>
            <a:off x="6781800" y="0"/>
            <a:ext cx="23622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04800" y="685800"/>
            <a:ext cx="68580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3.If you increase the voltage of the battery, how will the electron display       change?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3505200"/>
            <a:ext cx="8305800" cy="24384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The blue dots will get bigger to show more energy is being used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The blue dots will move faster to show more energy is being used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There is no change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19152" r="17095" b="7576"/>
          <a:stretch>
            <a:fillRect/>
          </a:stretch>
        </p:blipFill>
        <p:spPr bwMode="auto">
          <a:xfrm>
            <a:off x="6781800" y="0"/>
            <a:ext cx="23622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3733800" y="1600200"/>
            <a:ext cx="533400" cy="533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3500000" scaled="1"/>
            <a:tileRect/>
          </a:gradFill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1066800"/>
            <a:ext cx="4343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4. If you build circuit A and then add a resistor as in circuit B, the light will</a:t>
            </a:r>
            <a:endParaRPr lang="en-US" b="1" dirty="0"/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381000" y="3733800"/>
            <a:ext cx="5486400" cy="26670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Look brighter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Look less bright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3600" b="1" dirty="0" smtClean="0"/>
              <a:t>There will no change in brightness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04800"/>
            <a:ext cx="1828800" cy="308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336756"/>
            <a:ext cx="17335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410200" y="3269232"/>
            <a:ext cx="533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467600" y="3269232"/>
            <a:ext cx="53340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en-US" sz="3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327</Words>
  <Application>Microsoft Office PowerPoint</Application>
  <PresentationFormat>On-screen Show (4:3)</PresentationFormat>
  <Paragraphs>34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Introduction to Electrical circuits  by Trish Loeblein phet.colorado.edu </vt:lpstr>
      <vt:lpstr>1.If you build this circuit with real equipment, how would you determine the resistance of the resistor?</vt:lpstr>
      <vt:lpstr>2.If you increase the voltage of the battery, how will the light bulb change?</vt:lpstr>
      <vt:lpstr>3.If you increase the voltage of the battery, how will the electron display       change?</vt:lpstr>
      <vt:lpstr>4. If you build circuit A and then add a resistor as in circuit B, the light will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CCC Clicker questions</dc:title>
  <dc:creator>trish</dc:creator>
  <cp:lastModifiedBy>trish</cp:lastModifiedBy>
  <cp:revision>10</cp:revision>
  <dcterms:created xsi:type="dcterms:W3CDTF">2010-05-03T00:50:55Z</dcterms:created>
  <dcterms:modified xsi:type="dcterms:W3CDTF">2010-05-22T21:31:56Z</dcterms:modified>
</cp:coreProperties>
</file>